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9" r:id="rId2"/>
    <p:sldId id="260" r:id="rId3"/>
    <p:sldId id="261" r:id="rId4"/>
    <p:sldId id="262" r:id="rId5"/>
    <p:sldId id="263"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314" r:id="rId20"/>
    <p:sldId id="315" r:id="rId21"/>
    <p:sldId id="280" r:id="rId22"/>
    <p:sldId id="281" r:id="rId23"/>
    <p:sldId id="282" r:id="rId24"/>
    <p:sldId id="284" r:id="rId25"/>
    <p:sldId id="286" r:id="rId26"/>
    <p:sldId id="290" r:id="rId27"/>
    <p:sldId id="291" r:id="rId28"/>
    <p:sldId id="292" r:id="rId29"/>
    <p:sldId id="294" r:id="rId30"/>
    <p:sldId id="296" r:id="rId31"/>
    <p:sldId id="297" r:id="rId32"/>
    <p:sldId id="307" r:id="rId33"/>
    <p:sldId id="308" r:id="rId34"/>
    <p:sldId id="309" r:id="rId35"/>
    <p:sldId id="319" r:id="rId36"/>
    <p:sldId id="320" r:id="rId37"/>
    <p:sldId id="316" r:id="rId38"/>
    <p:sldId id="317" r:id="rId39"/>
    <p:sldId id="318" r:id="rId40"/>
    <p:sldId id="323"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7">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 泽元" initials="张" lastIdx="1" clrIdx="0"/>
  <p:cmAuthor id="7" name="Taylor Hartwell" initials="TH [6]" lastIdx="1" clrIdx="6"/>
  <p:cmAuthor id="1" name="陈宣霖" initials="陈" lastIdx="1" clrIdx="0"/>
  <p:cmAuthor id="2" name="作者" initials="A" lastIdx="1" clrIdx="1"/>
  <p:cmAuthor id="4" name="DTY" initials="D" lastIdx="1" clrIdx="7"/>
  <p:cmAuthor id="5" name="未知用户11" initials="未知用户11"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AEAB"/>
    <a:srgbClr val="605A57"/>
    <a:srgbClr val="C4A565"/>
    <a:srgbClr val="D6002D"/>
    <a:srgbClr val="FFC740"/>
    <a:srgbClr val="58B6E5"/>
    <a:srgbClr val="D9D9D9"/>
    <a:srgbClr val="FFFFFF"/>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72" d="100"/>
          <a:sy n="72" d="100"/>
        </p:scale>
        <p:origin x="708" y="66"/>
      </p:cViewPr>
      <p:guideLst>
        <p:guide orient="horz" pos="2177"/>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2022/10/31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2022/10/31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2022/10/31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2022/10/31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2022/10/31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audio4.wav"/><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3.png"/><Relationship Id="rId5" Type="http://schemas.openxmlformats.org/officeDocument/2006/relationships/audio" Target="../media/audio3.wav"/><Relationship Id="rId4" Type="http://schemas.openxmlformats.org/officeDocument/2006/relationships/audio" Target="../media/audio2.wav"/></Relationships>
</file>

<file path=ppt/slides/_rels/slide1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1.xml"/><Relationship Id="rId1" Type="http://schemas.openxmlformats.org/officeDocument/2006/relationships/tags" Target="../tags/tag70.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audio" Target="../media/audio3.wav"/></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71.xml"/><Relationship Id="rId5" Type="http://schemas.openxmlformats.org/officeDocument/2006/relationships/image" Target="../media/image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image" Target="../media/image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73.xml"/><Relationship Id="rId5" Type="http://schemas.openxmlformats.org/officeDocument/2006/relationships/image" Target="../media/image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audio" Target="../media/audio5.wav"/></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75.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audio" Target="../media/audio5.wav"/></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76.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audio" Target="../media/audio5.wav"/></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audio" Target="../media/audio5.wav"/></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audio" Target="../media/audio6.wav"/><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audio" Target="../media/audio7.wav"/><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GIF"/><Relationship Id="rId9" Type="http://schemas.openxmlformats.org/officeDocument/2006/relationships/image" Target="../media/image32.png"/><Relationship Id="rId1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5.png"/><Relationship Id="rId5" Type="http://schemas.openxmlformats.org/officeDocument/2006/relationships/audio" Target="../media/audio7.wav"/><Relationship Id="rId4" Type="http://schemas.openxmlformats.org/officeDocument/2006/relationships/audio" Target="../media/audio5.wav"/></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3.png"/><Relationship Id="rId4" Type="http://schemas.openxmlformats.org/officeDocument/2006/relationships/audio" Target="../media/audio7.wav"/></Relationships>
</file>

<file path=ppt/slides/_rels/slide23.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3.png"/><Relationship Id="rId5" Type="http://schemas.openxmlformats.org/officeDocument/2006/relationships/audio" Target="../media/audio7.wav"/><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audio" Target="../media/audio9.wav"/><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audio" Target="../media/audio8.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42.GIF"/><Relationship Id="rId4" Type="http://schemas.openxmlformats.org/officeDocument/2006/relationships/audio" Target="../media/audio10.wav"/><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audio" Target="../media/audio9.wav"/><Relationship Id="rId7" Type="http://schemas.openxmlformats.org/officeDocument/2006/relationships/image" Target="../media/image39.png"/><Relationship Id="rId2" Type="http://schemas.openxmlformats.org/officeDocument/2006/relationships/audio" Target="../media/audio8.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42.GIF"/><Relationship Id="rId4" Type="http://schemas.openxmlformats.org/officeDocument/2006/relationships/audio" Target="../media/audio10.wav"/><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audio" Target="../media/audio9.wav"/><Relationship Id="rId7" Type="http://schemas.openxmlformats.org/officeDocument/2006/relationships/image" Target="../media/image39.png"/><Relationship Id="rId2" Type="http://schemas.openxmlformats.org/officeDocument/2006/relationships/audio" Target="../media/audio8.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42.GIF"/><Relationship Id="rId4" Type="http://schemas.openxmlformats.org/officeDocument/2006/relationships/audio" Target="../media/audio10.wav"/><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audio" Target="../media/audio9.wav"/><Relationship Id="rId7" Type="http://schemas.openxmlformats.org/officeDocument/2006/relationships/image" Target="../media/image39.png"/><Relationship Id="rId2" Type="http://schemas.openxmlformats.org/officeDocument/2006/relationships/audio" Target="../media/audio8.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45.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audio" Target="../media/audio10.wav"/><Relationship Id="rId9" Type="http://schemas.openxmlformats.org/officeDocument/2006/relationships/image" Target="../media/image42.GIF"/></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audio" Target="../media/audio9.wav"/><Relationship Id="rId7" Type="http://schemas.openxmlformats.org/officeDocument/2006/relationships/image" Target="../media/image39.png"/><Relationship Id="rId2" Type="http://schemas.openxmlformats.org/officeDocument/2006/relationships/audio" Target="../media/audio8.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42.GIF"/><Relationship Id="rId4" Type="http://schemas.openxmlformats.org/officeDocument/2006/relationships/audio" Target="../media/audio10.wav"/><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audio" Target="../media/audio11.wav"/><Relationship Id="rId7" Type="http://schemas.openxmlformats.org/officeDocument/2006/relationships/image" Target="../media/image56.jpeg"/><Relationship Id="rId2" Type="http://schemas.openxmlformats.org/officeDocument/2006/relationships/slideLayout" Target="../slideLayouts/slideLayout1.xml"/><Relationship Id="rId1" Type="http://schemas.openxmlformats.org/officeDocument/2006/relationships/tags" Target="../tags/tag8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xml"/><Relationship Id="rId7" Type="http://schemas.openxmlformats.org/officeDocument/2006/relationships/image" Target="../media/image3.png"/><Relationship Id="rId12" Type="http://schemas.openxmlformats.org/officeDocument/2006/relationships/image" Target="../media/image65.png"/><Relationship Id="rId2" Type="http://schemas.openxmlformats.org/officeDocument/2006/relationships/slideLayout" Target="../slideLayouts/slideLayout1.xml"/><Relationship Id="rId1" Type="http://schemas.openxmlformats.org/officeDocument/2006/relationships/tags" Target="../tags/tag86.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audio" Target="../media/audio12.wav"/><Relationship Id="rId9"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audio" Target="../media/audio11.wav"/><Relationship Id="rId7" Type="http://schemas.openxmlformats.org/officeDocument/2006/relationships/image" Target="../media/image56.jpeg"/><Relationship Id="rId2" Type="http://schemas.openxmlformats.org/officeDocument/2006/relationships/slideLayout" Target="../slideLayouts/slideLayout1.xml"/><Relationship Id="rId1" Type="http://schemas.openxmlformats.org/officeDocument/2006/relationships/tags" Target="../tags/tag8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audio" Target="../media/audio11.wav"/><Relationship Id="rId7" Type="http://schemas.openxmlformats.org/officeDocument/2006/relationships/image" Target="../media/image56.jpeg"/><Relationship Id="rId2" Type="http://schemas.openxmlformats.org/officeDocument/2006/relationships/slideLayout" Target="../slideLayouts/slideLayout1.xml"/><Relationship Id="rId1" Type="http://schemas.openxmlformats.org/officeDocument/2006/relationships/tags" Target="../tags/tag8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89.xml"/><Relationship Id="rId6" Type="http://schemas.openxmlformats.org/officeDocument/2006/relationships/image" Target="../media/image68.png"/><Relationship Id="rId5" Type="http://schemas.openxmlformats.org/officeDocument/2006/relationships/image" Target="../media/image59.png"/><Relationship Id="rId4" Type="http://schemas.openxmlformats.org/officeDocument/2006/relationships/audio" Target="../media/audio12.wav"/><Relationship Id="rId9"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2.jpeg"/><Relationship Id="rId5" Type="http://schemas.openxmlformats.org/officeDocument/2006/relationships/image" Target="../media/image3.png"/><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3.png"/><Relationship Id="rId4" Type="http://schemas.openxmlformats.org/officeDocument/2006/relationships/image" Target="../media/image71.jpe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audio2.wav"/><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64.xml"/><Relationship Id="rId6" Type="http://schemas.openxmlformats.org/officeDocument/2006/relationships/image" Target="../media/image3.png"/><Relationship Id="rId11" Type="http://schemas.openxmlformats.org/officeDocument/2006/relationships/image" Target="../media/image13.png"/><Relationship Id="rId5" Type="http://schemas.openxmlformats.org/officeDocument/2006/relationships/audio" Target="../media/audio4.wav"/><Relationship Id="rId10" Type="http://schemas.openxmlformats.org/officeDocument/2006/relationships/image" Target="../media/image12.png"/><Relationship Id="rId4" Type="http://schemas.openxmlformats.org/officeDocument/2006/relationships/audio" Target="../media/audio3.wav"/><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audio" Target="../media/audio4.wav"/><Relationship Id="rId11" Type="http://schemas.openxmlformats.org/officeDocument/2006/relationships/image" Target="../media/image13.png"/><Relationship Id="rId5" Type="http://schemas.openxmlformats.org/officeDocument/2006/relationships/audio" Target="../media/audio3.wav"/><Relationship Id="rId10" Type="http://schemas.openxmlformats.org/officeDocument/2006/relationships/image" Target="../media/image12.png"/><Relationship Id="rId4" Type="http://schemas.openxmlformats.org/officeDocument/2006/relationships/audio" Target="../media/audio2.wav"/><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audio2.wav"/><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3.png"/><Relationship Id="rId5" Type="http://schemas.openxmlformats.org/officeDocument/2006/relationships/audio" Target="../media/audio4.wav"/><Relationship Id="rId10" Type="http://schemas.openxmlformats.org/officeDocument/2006/relationships/image" Target="../media/image10.png"/><Relationship Id="rId4" Type="http://schemas.openxmlformats.org/officeDocument/2006/relationships/audio" Target="../media/audio3.wav"/><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audio2.wav"/><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68.xml"/><Relationship Id="rId6" Type="http://schemas.openxmlformats.org/officeDocument/2006/relationships/image" Target="../media/image3.png"/><Relationship Id="rId5" Type="http://schemas.openxmlformats.org/officeDocument/2006/relationships/audio" Target="../media/audio4.wav"/><Relationship Id="rId4" Type="http://schemas.openxmlformats.org/officeDocument/2006/relationships/audio" Target="../media/audio3.wav"/><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7544336" y="0"/>
            <a:ext cx="4647030" cy="6858000"/>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11" name="矩形 10"/>
          <p:cNvSpPr/>
          <p:nvPr/>
        </p:nvSpPr>
        <p:spPr>
          <a:xfrm>
            <a:off x="2905207" y="1"/>
            <a:ext cx="4647030" cy="6858024"/>
          </a:xfrm>
          <a:prstGeom prst="rect">
            <a:avLst/>
          </a:prstGeom>
          <a:gradFill>
            <a:gsLst>
              <a:gs pos="0">
                <a:schemeClr val="tx1">
                  <a:lumMod val="65000"/>
                  <a:lumOff val="35000"/>
                </a:schemeClr>
              </a:gs>
              <a:gs pos="42100">
                <a:schemeClr val="tx1">
                  <a:lumMod val="75000"/>
                  <a:lumOff val="25000"/>
                </a:schemeClr>
              </a:gs>
              <a:gs pos="100000">
                <a:schemeClr val="tx1">
                  <a:lumMod val="85000"/>
                  <a:lumOff val="15000"/>
                </a:schemeClr>
              </a:gs>
            </a:gsLst>
            <a:lin ang="135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 name="文本框 7"/>
          <p:cNvSpPr txBox="1"/>
          <p:nvPr/>
        </p:nvSpPr>
        <p:spPr>
          <a:xfrm>
            <a:off x="238243" y="367757"/>
            <a:ext cx="267652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教学内容和目标</a:t>
            </a:r>
          </a:p>
        </p:txBody>
      </p:sp>
      <p:grpSp>
        <p:nvGrpSpPr>
          <p:cNvPr id="2" name="组合 45"/>
          <p:cNvGrpSpPr/>
          <p:nvPr/>
        </p:nvGrpSpPr>
        <p:grpSpPr>
          <a:xfrm>
            <a:off x="870791" y="2202348"/>
            <a:ext cx="6681446" cy="2397056"/>
            <a:chOff x="869951" y="2688123"/>
            <a:chExt cx="10718312" cy="2397056"/>
          </a:xfrm>
        </p:grpSpPr>
        <p:cxnSp>
          <p:nvCxnSpPr>
            <p:cNvPr id="104" name="直接连接符 103"/>
            <p:cNvCxnSpPr/>
            <p:nvPr/>
          </p:nvCxnSpPr>
          <p:spPr>
            <a:xfrm>
              <a:off x="869951" y="2688123"/>
              <a:ext cx="10718312"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869951" y="3886651"/>
              <a:ext cx="10718312"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869951" y="5085179"/>
              <a:ext cx="10718312"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112" name="直接连接符 111"/>
          <p:cNvCxnSpPr/>
          <p:nvPr/>
        </p:nvCxnSpPr>
        <p:spPr>
          <a:xfrm>
            <a:off x="3469391" y="1496869"/>
            <a:ext cx="81183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52"/>
          <p:cNvGrpSpPr/>
          <p:nvPr/>
        </p:nvGrpSpPr>
        <p:grpSpPr>
          <a:xfrm>
            <a:off x="745922" y="1726408"/>
            <a:ext cx="10777862" cy="521970"/>
            <a:chOff x="745067" y="2212182"/>
            <a:chExt cx="10779265" cy="521970"/>
          </a:xfrm>
        </p:grpSpPr>
        <p:sp>
          <p:nvSpPr>
            <p:cNvPr id="18" name="文本框 17"/>
            <p:cNvSpPr txBox="1"/>
            <p:nvPr/>
          </p:nvSpPr>
          <p:spPr>
            <a:xfrm>
              <a:off x="745067" y="2212182"/>
              <a:ext cx="1608029"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重点词语</a:t>
              </a:r>
            </a:p>
          </p:txBody>
        </p:sp>
        <p:sp>
          <p:nvSpPr>
            <p:cNvPr id="58" name="文本框 57"/>
            <p:cNvSpPr txBox="1"/>
            <p:nvPr/>
          </p:nvSpPr>
          <p:spPr>
            <a:xfrm>
              <a:off x="3297471" y="2212182"/>
              <a:ext cx="8226861"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学生能够熟练掌握</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喝</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吃下午</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商店</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买</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这</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那</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的词义和用法</a:t>
              </a:r>
            </a:p>
          </p:txBody>
        </p:sp>
      </p:grpSp>
      <p:grpSp>
        <p:nvGrpSpPr>
          <p:cNvPr id="4" name="组合 51"/>
          <p:cNvGrpSpPr/>
          <p:nvPr/>
        </p:nvGrpSpPr>
        <p:grpSpPr>
          <a:xfrm>
            <a:off x="745924" y="2359579"/>
            <a:ext cx="4787923" cy="725272"/>
            <a:chOff x="745067" y="2855231"/>
            <a:chExt cx="4788547" cy="725272"/>
          </a:xfrm>
        </p:grpSpPr>
        <p:sp>
          <p:nvSpPr>
            <p:cNvPr id="19" name="文本框 18"/>
            <p:cNvSpPr txBox="1"/>
            <p:nvPr/>
          </p:nvSpPr>
          <p:spPr>
            <a:xfrm>
              <a:off x="745067" y="3058533"/>
              <a:ext cx="1251748"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语言点</a:t>
              </a:r>
            </a:p>
          </p:txBody>
        </p:sp>
        <p:sp>
          <p:nvSpPr>
            <p:cNvPr id="59" name="文本框 58"/>
            <p:cNvSpPr txBox="1"/>
            <p:nvPr/>
          </p:nvSpPr>
          <p:spPr>
            <a:xfrm>
              <a:off x="3166660" y="2855231"/>
              <a:ext cx="2366954"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lang="en-US" altLang="zh-CN" dirty="0">
                  <a:solidFill>
                    <a:prstClr val="white"/>
                  </a:solidFill>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能愿动词</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想</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p>
          </p:txBody>
        </p:sp>
      </p:grpSp>
      <p:sp>
        <p:nvSpPr>
          <p:cNvPr id="60" name="文本框 59"/>
          <p:cNvSpPr txBox="1"/>
          <p:nvPr/>
        </p:nvSpPr>
        <p:spPr>
          <a:xfrm>
            <a:off x="3167380" y="2871470"/>
            <a:ext cx="25952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3</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量词</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个</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口</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p>
        </p:txBody>
      </p:sp>
      <p:grpSp>
        <p:nvGrpSpPr>
          <p:cNvPr id="6" name="组合 49"/>
          <p:cNvGrpSpPr/>
          <p:nvPr/>
        </p:nvGrpSpPr>
        <p:grpSpPr>
          <a:xfrm>
            <a:off x="745923" y="3654216"/>
            <a:ext cx="10502924" cy="716519"/>
            <a:chOff x="745067" y="4169623"/>
            <a:chExt cx="10504293" cy="716519"/>
          </a:xfrm>
        </p:grpSpPr>
        <p:sp>
          <p:nvSpPr>
            <p:cNvPr id="21" name="文本框 20"/>
            <p:cNvSpPr txBox="1"/>
            <p:nvPr/>
          </p:nvSpPr>
          <p:spPr>
            <a:xfrm>
              <a:off x="745067" y="4364172"/>
              <a:ext cx="895467"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语音</a:t>
              </a:r>
            </a:p>
          </p:txBody>
        </p:sp>
        <p:sp>
          <p:nvSpPr>
            <p:cNvPr id="61" name="文本框 60"/>
            <p:cNvSpPr txBox="1"/>
            <p:nvPr/>
          </p:nvSpPr>
          <p:spPr>
            <a:xfrm>
              <a:off x="3166661" y="4169623"/>
              <a:ext cx="8082699"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）熟悉熟悉双音节词语的三声音节各声调搭配的声调模式，并能正确朗读。</a:t>
              </a:r>
            </a:p>
          </p:txBody>
        </p:sp>
      </p:grpSp>
      <p:grpSp>
        <p:nvGrpSpPr>
          <p:cNvPr id="10" name="组合 47"/>
          <p:cNvGrpSpPr/>
          <p:nvPr/>
        </p:nvGrpSpPr>
        <p:grpSpPr>
          <a:xfrm>
            <a:off x="745923" y="4859909"/>
            <a:ext cx="7276599" cy="725272"/>
            <a:chOff x="745067" y="5395071"/>
            <a:chExt cx="7277548" cy="725272"/>
          </a:xfrm>
        </p:grpSpPr>
        <p:sp>
          <p:nvSpPr>
            <p:cNvPr id="23" name="文本框 22"/>
            <p:cNvSpPr txBox="1"/>
            <p:nvPr/>
          </p:nvSpPr>
          <p:spPr>
            <a:xfrm>
              <a:off x="745067" y="5598373"/>
              <a:ext cx="895467"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汉字</a:t>
              </a:r>
            </a:p>
          </p:txBody>
        </p:sp>
        <p:sp>
          <p:nvSpPr>
            <p:cNvPr id="37" name="文本框 36"/>
            <p:cNvSpPr txBox="1"/>
            <p:nvPr/>
          </p:nvSpPr>
          <p:spPr>
            <a:xfrm>
              <a:off x="7712695" y="5395071"/>
              <a:ext cx="3099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63" name="文本框 62"/>
            <p:cNvSpPr txBox="1"/>
            <p:nvPr/>
          </p:nvSpPr>
          <p:spPr>
            <a:xfrm>
              <a:off x="3166660" y="5395071"/>
              <a:ext cx="2595583"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）熟练认读本课生词</a:t>
              </a:r>
            </a:p>
          </p:txBody>
        </p:sp>
      </p:grpSp>
      <p:sp>
        <p:nvSpPr>
          <p:cNvPr id="64" name="文本框 63"/>
          <p:cNvSpPr txBox="1"/>
          <p:nvPr/>
        </p:nvSpPr>
        <p:spPr>
          <a:xfrm>
            <a:off x="3167201" y="5372117"/>
            <a:ext cx="39668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3</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）了解汉字上下结构与上中下结构</a:t>
            </a:r>
          </a:p>
        </p:txBody>
      </p:sp>
      <p:sp>
        <p:nvSpPr>
          <p:cNvPr id="73" name="文本框 72"/>
          <p:cNvSpPr txBox="1"/>
          <p:nvPr/>
        </p:nvSpPr>
        <p:spPr>
          <a:xfrm>
            <a:off x="3395611" y="871523"/>
            <a:ext cx="33832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rPr>
              <a:t>学生能够了解并掌握</a:t>
            </a:r>
            <a:endParaRPr kumimoji="0" lang="zh-CN" altLang="en-US" sz="2800" b="0"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endParaRPr>
          </a:p>
        </p:txBody>
      </p:sp>
      <p:grpSp>
        <p:nvGrpSpPr>
          <p:cNvPr id="13" name="组合 83"/>
          <p:cNvGrpSpPr/>
          <p:nvPr/>
        </p:nvGrpSpPr>
        <p:grpSpPr>
          <a:xfrm>
            <a:off x="7544336" y="2202348"/>
            <a:ext cx="4043371" cy="2397056"/>
            <a:chOff x="869951" y="2688123"/>
            <a:chExt cx="10718312" cy="2397056"/>
          </a:xfrm>
        </p:grpSpPr>
        <p:cxnSp>
          <p:nvCxnSpPr>
            <p:cNvPr id="85" name="直接连接符 84"/>
            <p:cNvCxnSpPr/>
            <p:nvPr/>
          </p:nvCxnSpPr>
          <p:spPr>
            <a:xfrm>
              <a:off x="869951" y="2688123"/>
              <a:ext cx="10718312"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869951" y="3886651"/>
              <a:ext cx="10718312"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69951" y="5085179"/>
              <a:ext cx="10718312"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pic>
        <p:nvPicPr>
          <p:cNvPr id="5" name="图片 4" descr="1"/>
          <p:cNvPicPr>
            <a:picLocks noChangeAspect="1"/>
          </p:cNvPicPr>
          <p:nvPr/>
        </p:nvPicPr>
        <p:blipFill>
          <a:blip r:embed="rId2"/>
          <a:stretch>
            <a:fillRect/>
          </a:stretch>
        </p:blipFill>
        <p:spPr>
          <a:xfrm>
            <a:off x="10718800" y="0"/>
            <a:ext cx="1459230" cy="1459230"/>
          </a:xfrm>
          <a:prstGeom prst="rect">
            <a:avLst/>
          </a:prstGeom>
        </p:spPr>
      </p:pic>
      <p:sp>
        <p:nvSpPr>
          <p:cNvPr id="9" name="文本框 8"/>
          <p:cNvSpPr txBox="1"/>
          <p:nvPr/>
        </p:nvSpPr>
        <p:spPr>
          <a:xfrm>
            <a:off x="7718880" y="4859909"/>
            <a:ext cx="333819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2</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）独立书写独体字</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少</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个</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p>
        </p:txBody>
      </p:sp>
      <p:sp>
        <p:nvSpPr>
          <p:cNvPr id="12" name="文本框 11"/>
          <p:cNvSpPr txBox="1"/>
          <p:nvPr/>
        </p:nvSpPr>
        <p:spPr>
          <a:xfrm>
            <a:off x="7729041" y="5372117"/>
            <a:ext cx="43097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4</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）了解</a:t>
            </a:r>
            <a:r>
              <a:rPr lang="zh-CN" altLang="en-US"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sym typeface="+mn-ea"/>
              </a:rPr>
              <a:t>金字旁 、 口字旁</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所表示的意思</a:t>
            </a:r>
          </a:p>
        </p:txBody>
      </p:sp>
      <p:cxnSp>
        <p:nvCxnSpPr>
          <p:cNvPr id="15" name="直接连接符 14"/>
          <p:cNvCxnSpPr/>
          <p:nvPr/>
        </p:nvCxnSpPr>
        <p:spPr>
          <a:xfrm>
            <a:off x="7552055" y="5788025"/>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05180" y="5797550"/>
            <a:ext cx="6746875" cy="41275"/>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24" name="组合 47"/>
          <p:cNvGrpSpPr/>
          <p:nvPr/>
        </p:nvGrpSpPr>
        <p:grpSpPr>
          <a:xfrm>
            <a:off x="750368" y="5953379"/>
            <a:ext cx="7276599" cy="725272"/>
            <a:chOff x="745067" y="5395071"/>
            <a:chExt cx="7277548" cy="725272"/>
          </a:xfrm>
        </p:grpSpPr>
        <p:sp>
          <p:nvSpPr>
            <p:cNvPr id="25" name="文本框 24"/>
            <p:cNvSpPr txBox="1"/>
            <p:nvPr/>
          </p:nvSpPr>
          <p:spPr>
            <a:xfrm>
              <a:off x="745067" y="5598373"/>
              <a:ext cx="895467"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功能</a:t>
              </a:r>
            </a:p>
          </p:txBody>
        </p:sp>
        <p:sp>
          <p:nvSpPr>
            <p:cNvPr id="26" name="文本框 25"/>
            <p:cNvSpPr txBox="1"/>
            <p:nvPr/>
          </p:nvSpPr>
          <p:spPr>
            <a:xfrm>
              <a:off x="7712695" y="5395071"/>
              <a:ext cx="3099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27" name="文本框 26"/>
            <p:cNvSpPr txBox="1"/>
            <p:nvPr/>
          </p:nvSpPr>
          <p:spPr>
            <a:xfrm>
              <a:off x="3166660" y="5395071"/>
              <a:ext cx="2595583"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）表达</a:t>
              </a:r>
              <a:r>
                <a:rPr kumimoji="0" 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意愿或者愿望</a:t>
              </a:r>
            </a:p>
          </p:txBody>
        </p:sp>
      </p:grpSp>
      <p:sp>
        <p:nvSpPr>
          <p:cNvPr id="22" name="文本框 21"/>
          <p:cNvSpPr txBox="1"/>
          <p:nvPr/>
        </p:nvSpPr>
        <p:spPr>
          <a:xfrm>
            <a:off x="7782380" y="5956554"/>
            <a:ext cx="23666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2</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b="0" i="0" u="none" strike="noStrike" kern="1200" cap="none" spc="0" normalizeH="0" baseline="0" noProof="0" dirty="0">
                <a:ln>
                  <a:noFill/>
                </a:ln>
                <a:solidFill>
                  <a:prstClr val="white"/>
                </a:solidFill>
                <a:effectLst/>
                <a:uLnTx/>
                <a:uFillTx/>
              </a:rPr>
              <a:t>询问和回答钱数</a:t>
            </a:r>
          </a:p>
        </p:txBody>
      </p:sp>
      <p:sp>
        <p:nvSpPr>
          <p:cNvPr id="16" name="文本框 15"/>
          <p:cNvSpPr txBox="1"/>
          <p:nvPr/>
        </p:nvSpPr>
        <p:spPr>
          <a:xfrm>
            <a:off x="7712710" y="2367915"/>
            <a:ext cx="25952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2</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）疑问代词</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多少</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p>
        </p:txBody>
      </p:sp>
      <p:sp>
        <p:nvSpPr>
          <p:cNvPr id="14" name="文本框 13"/>
          <p:cNvSpPr txBox="1"/>
          <p:nvPr/>
        </p:nvSpPr>
        <p:spPr>
          <a:xfrm>
            <a:off x="7712710" y="2874010"/>
            <a:ext cx="315214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4</a:t>
            </a:r>
            <a:r>
              <a:rPr kumimoji="0" 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）钱数的表达：</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元</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块</a:t>
            </a:r>
          </a:p>
        </p:txBody>
      </p:sp>
      <p:sp>
        <p:nvSpPr>
          <p:cNvPr id="17" name="文本框 16"/>
          <p:cNvSpPr txBox="1"/>
          <p:nvPr/>
        </p:nvSpPr>
        <p:spPr>
          <a:xfrm>
            <a:off x="3171645" y="6408674"/>
            <a:ext cx="35096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3</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）正确使用量词</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个</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口</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3" name="国人" descr="C:\Users\Administrator\Desktop\6.png6"/>
          <p:cNvPicPr>
            <a:picLocks noChangeArrowheads="1"/>
          </p:cNvPicPr>
          <p:nvPr/>
        </p:nvPicPr>
        <p:blipFill>
          <a:blip r:embed="rId7"/>
          <a:srcRect/>
          <a:stretch>
            <a:fillRect/>
          </a:stretch>
        </p:blipFill>
        <p:spPr bwMode="auto">
          <a:xfrm>
            <a:off x="2681605" y="5149533"/>
            <a:ext cx="2386965" cy="156908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5.png5"/>
          <p:cNvPicPr>
            <a:picLocks noChangeArrowheads="1"/>
          </p:cNvPicPr>
          <p:nvPr/>
        </p:nvPicPr>
        <p:blipFill>
          <a:blip r:embed="rId8"/>
          <a:srcRect/>
          <a:stretch>
            <a:fillRect/>
          </a:stretch>
        </p:blipFill>
        <p:spPr bwMode="auto">
          <a:xfrm>
            <a:off x="2717800" y="3211830"/>
            <a:ext cx="2313940" cy="152654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14"/>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h</a:t>
              </a:r>
              <a:r>
                <a:rPr lang="en-US" altLang="zh-CN"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à</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n zì</a:t>
              </a:r>
              <a:endPar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汉</a:t>
              </a:r>
              <a:r>
                <a:rPr kumimoji="0" lang="en-US" alt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 </a:t>
              </a: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字</a:t>
              </a:r>
            </a:p>
          </p:txBody>
        </p:sp>
      </p:grpSp>
      <p:cxnSp>
        <p:nvCxnSpPr>
          <p:cNvPr id="40" name="肘形连接符 39"/>
          <p:cNvCxnSpPr>
            <a:stCxn id="9" idx="0"/>
            <a:endCxn id="17" idx="0"/>
          </p:cNvCxnSpPr>
          <p:nvPr/>
        </p:nvCxnSpPr>
        <p:spPr>
          <a:xfrm rot="16200000" flipH="1">
            <a:off x="5484813" y="1601788"/>
            <a:ext cx="172085" cy="3392170"/>
          </a:xfrm>
          <a:prstGeom prst="bentConnector3">
            <a:avLst>
              <a:gd name="adj1" fmla="val -138561"/>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grpSp>
        <p:nvGrpSpPr>
          <p:cNvPr id="19" name="meiren"/>
          <p:cNvGrpSpPr/>
          <p:nvPr/>
        </p:nvGrpSpPr>
        <p:grpSpPr>
          <a:xfrm>
            <a:off x="9123045" y="1548130"/>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qi</a:t>
              </a: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á</a:t>
              </a: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n</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钱</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32" presetClass="emph" presetSubtype="0" fill="hold" nodeType="clickEffect">
                                  <p:stCondLst>
                                    <p:cond delay="0"/>
                                  </p:stCondLst>
                                  <p:childTnLst>
                                    <p:animRot by="120000">
                                      <p:cBhvr>
                                        <p:cTn id="12" dur="100" fill="hold">
                                          <p:stCondLst>
                                            <p:cond delay="0"/>
                                          </p:stCondLst>
                                        </p:cTn>
                                        <p:tgtEl>
                                          <p:spTgt spid="13"/>
                                        </p:tgtEl>
                                        <p:attrNameLst>
                                          <p:attrName>r</p:attrName>
                                        </p:attrNameLst>
                                      </p:cBhvr>
                                    </p:animRot>
                                    <p:animRot by="-240000">
                                      <p:cBhvr>
                                        <p:cTn id="13" dur="200" fill="hold">
                                          <p:stCondLst>
                                            <p:cond delay="200"/>
                                          </p:stCondLst>
                                        </p:cTn>
                                        <p:tgtEl>
                                          <p:spTgt spid="13"/>
                                        </p:tgtEl>
                                        <p:attrNameLst>
                                          <p:attrName>r</p:attrName>
                                        </p:attrNameLst>
                                      </p:cBhvr>
                                    </p:animRot>
                                    <p:animRot by="240000">
                                      <p:cBhvr>
                                        <p:cTn id="14" dur="200" fill="hold">
                                          <p:stCondLst>
                                            <p:cond delay="400"/>
                                          </p:stCondLst>
                                        </p:cTn>
                                        <p:tgtEl>
                                          <p:spTgt spid="13"/>
                                        </p:tgtEl>
                                        <p:attrNameLst>
                                          <p:attrName>r</p:attrName>
                                        </p:attrNameLst>
                                      </p:cBhvr>
                                    </p:animRot>
                                    <p:animRot by="-240000">
                                      <p:cBhvr>
                                        <p:cTn id="15" dur="200" fill="hold">
                                          <p:stCondLst>
                                            <p:cond delay="600"/>
                                          </p:stCondLst>
                                        </p:cTn>
                                        <p:tgtEl>
                                          <p:spTgt spid="13"/>
                                        </p:tgtEl>
                                        <p:attrNameLst>
                                          <p:attrName>r</p:attrName>
                                        </p:attrNameLst>
                                      </p:cBhvr>
                                    </p:animRot>
                                    <p:animRot by="120000">
                                      <p:cBhvr>
                                        <p:cTn id="16" dur="200" fill="hold">
                                          <p:stCondLst>
                                            <p:cond delay="800"/>
                                          </p:stCondLst>
                                        </p:cTn>
                                        <p:tgtEl>
                                          <p:spTgt spid="13"/>
                                        </p:tgtEl>
                                        <p:attrNameLst>
                                          <p:attrName>r</p:attrName>
                                        </p:attrNameLst>
                                      </p:cBhvr>
                                    </p:animRot>
                                  </p:childTnLst>
                                  <p:subTnLst>
                                    <p:audio>
                                      <p:cMediaNode>
                                        <p:cTn display="1" masterRel="sameClick">
                                          <p:stCondLst>
                                            <p:cond evt="begin" delay="0">
                                              <p:tn val="11"/>
                                            </p:cond>
                                          </p:stCondLst>
                                          <p:endCondLst>
                                            <p:cond evt="onStopAudio" delay="0">
                                              <p:tgtEl>
                                                <p:sldTgt/>
                                              </p:tgtEl>
                                            </p:cond>
                                          </p:endCondLst>
                                        </p:cTn>
                                        <p:tgtEl>
                                          <p:sndTgt r:embed="rId3" name="哦no.wav"/>
                                        </p:tgtEl>
                                      </p:cMediaNode>
                                    </p:audio>
                                  </p:subTnLst>
                                </p:cTn>
                              </p:par>
                            </p:childTnLst>
                          </p:cTn>
                        </p:par>
                      </p:childTnLst>
                    </p:cTn>
                  </p:par>
                </p:childTnLst>
              </p:cTn>
              <p:nextCondLst>
                <p:cond evt="onClick" delay="0">
                  <p:tgtEl>
                    <p:spTgt spid="13"/>
                  </p:tgtEl>
                </p:cond>
              </p:nextCondLst>
            </p:seq>
            <p:seq concurrent="1" nextAc="seek">
              <p:cTn id="17" restart="whenNotActive" fill="hold" evtFilter="cancelBubble" nodeType="interactiveSeq">
                <p:stCondLst>
                  <p:cond evt="onClick" delay="0">
                    <p:tgtEl>
                      <p:spTgt spid="19"/>
                    </p:tgtEl>
                  </p:cond>
                </p:stCondLst>
                <p:endSync evt="end" delay="0">
                  <p:rtn val="all"/>
                </p:endSync>
                <p:childTnLst>
                  <p:par>
                    <p:cTn id="18" fill="hold">
                      <p:stCondLst>
                        <p:cond delay="0"/>
                      </p:stCondLst>
                      <p:childTnLst>
                        <p:par>
                          <p:cTn id="19" fill="hold">
                            <p:stCondLst>
                              <p:cond delay="0"/>
                            </p:stCondLst>
                            <p:childTnLst>
                              <p:par>
                                <p:cTn id="20" presetID="32" presetClass="emph" presetSubtype="0" fill="hold" nodeType="clickEffect">
                                  <p:stCondLst>
                                    <p:cond delay="0"/>
                                  </p:stCondLst>
                                  <p:childTnLst>
                                    <p:animRot by="120000">
                                      <p:cBhvr>
                                        <p:cTn id="21" dur="100" fill="hold">
                                          <p:stCondLst>
                                            <p:cond delay="0"/>
                                          </p:stCondLst>
                                        </p:cTn>
                                        <p:tgtEl>
                                          <p:spTgt spid="19"/>
                                        </p:tgtEl>
                                        <p:attrNameLst>
                                          <p:attrName>r</p:attrName>
                                        </p:attrNameLst>
                                      </p:cBhvr>
                                    </p:animRot>
                                    <p:animRot by="-240000">
                                      <p:cBhvr>
                                        <p:cTn id="22" dur="200" fill="hold">
                                          <p:stCondLst>
                                            <p:cond delay="200"/>
                                          </p:stCondLst>
                                        </p:cTn>
                                        <p:tgtEl>
                                          <p:spTgt spid="19"/>
                                        </p:tgtEl>
                                        <p:attrNameLst>
                                          <p:attrName>r</p:attrName>
                                        </p:attrNameLst>
                                      </p:cBhvr>
                                    </p:animRot>
                                    <p:animRot by="240000">
                                      <p:cBhvr>
                                        <p:cTn id="23" dur="200" fill="hold">
                                          <p:stCondLst>
                                            <p:cond delay="400"/>
                                          </p:stCondLst>
                                        </p:cTn>
                                        <p:tgtEl>
                                          <p:spTgt spid="19"/>
                                        </p:tgtEl>
                                        <p:attrNameLst>
                                          <p:attrName>r</p:attrName>
                                        </p:attrNameLst>
                                      </p:cBhvr>
                                    </p:animRot>
                                    <p:animRot by="-240000">
                                      <p:cBhvr>
                                        <p:cTn id="24" dur="200" fill="hold">
                                          <p:stCondLst>
                                            <p:cond delay="600"/>
                                          </p:stCondLst>
                                        </p:cTn>
                                        <p:tgtEl>
                                          <p:spTgt spid="19"/>
                                        </p:tgtEl>
                                        <p:attrNameLst>
                                          <p:attrName>r</p:attrName>
                                        </p:attrNameLst>
                                      </p:cBhvr>
                                    </p:animRot>
                                    <p:animRot by="120000">
                                      <p:cBhvr>
                                        <p:cTn id="25" dur="200" fill="hold">
                                          <p:stCondLst>
                                            <p:cond delay="800"/>
                                          </p:stCondLst>
                                        </p:cTn>
                                        <p:tgtEl>
                                          <p:spTgt spid="19"/>
                                        </p:tgtEl>
                                        <p:attrNameLst>
                                          <p:attrName>r</p:attrName>
                                        </p:attrNameLst>
                                      </p:cBhvr>
                                    </p:animRot>
                                  </p:childTnLst>
                                  <p:subTnLst>
                                    <p:audio>
                                      <p:cMediaNode>
                                        <p:cTn display="1" masterRel="sameClick">
                                          <p:stCondLst>
                                            <p:cond evt="begin" delay="0">
                                              <p:tn val="20"/>
                                            </p:cond>
                                          </p:stCondLst>
                                          <p:endCondLst>
                                            <p:cond evt="onStopAudio" delay="0">
                                              <p:tgtEl>
                                                <p:sldTgt/>
                                              </p:tgtEl>
                                            </p:cond>
                                          </p:endCondLst>
                                        </p:cTn>
                                        <p:tgtEl>
                                          <p:sndTgt r:embed="rId3" name="哦no.wav"/>
                                        </p:tgtEl>
                                      </p:cMediaNode>
                                    </p:audio>
                                  </p:subTnLst>
                                </p:cTn>
                              </p:par>
                            </p:childTnLst>
                          </p:cTn>
                        </p:par>
                      </p:childTnLst>
                    </p:cTn>
                  </p:par>
                </p:childTnLst>
              </p:cTn>
              <p:nextCondLst>
                <p:cond evt="onClick" delay="0">
                  <p:tgtEl>
                    <p:spTgt spid="19"/>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2" presetClass="entr" presetSubtype="1" fill="hold" nodeType="withEffect">
                                  <p:stCondLst>
                                    <p:cond delay="0"/>
                                  </p:stCondLst>
                                  <p:childTnLst>
                                    <p:set>
                                      <p:cBhvr>
                                        <p:cTn id="30" dur="1000" fill="hold">
                                          <p:stCondLst>
                                            <p:cond delay="0"/>
                                          </p:stCondLst>
                                        </p:cTn>
                                        <p:tgtEl>
                                          <p:spTgt spid="40"/>
                                        </p:tgtEl>
                                        <p:attrNameLst>
                                          <p:attrName>style.visibility</p:attrName>
                                        </p:attrNameLst>
                                      </p:cBhvr>
                                      <p:to>
                                        <p:strVal val="visible"/>
                                      </p:to>
                                    </p:set>
                                    <p:animEffect transition="in" filter="wipe(up)">
                                      <p:cBhvr>
                                        <p:cTn id="31" dur="1000"/>
                                        <p:tgtEl>
                                          <p:spTgt spid="40"/>
                                        </p:tgtEl>
                                      </p:cBhvr>
                                    </p:animEffect>
                                  </p:childTnLst>
                                  <p:subTnLst>
                                    <p:audio>
                                      <p:cMediaNode>
                                        <p:cTn display="1" masterRel="sameClick">
                                          <p:stCondLst>
                                            <p:cond evt="begin" delay="0">
                                              <p:tn val="29"/>
                                            </p:cond>
                                          </p:stCondLst>
                                          <p:endCondLst>
                                            <p:cond evt="onStopAudio" delay="0">
                                              <p:tgtEl>
                                                <p:sldTgt/>
                                              </p:tgtEl>
                                            </p:cond>
                                          </p:endCondLst>
                                        </p:cTn>
                                        <p:tgtEl>
                                          <p:sndTgt r:embed="rId4" name="voltage.wav"/>
                                        </p:tgtEl>
                                      </p:cMediaNode>
                                    </p:audio>
                                  </p:subTnLst>
                                </p:cTn>
                              </p:par>
                            </p:childTnLst>
                          </p:cTn>
                        </p:par>
                        <p:par>
                          <p:cTn id="32" fill="hold">
                            <p:stCondLst>
                              <p:cond delay="1000"/>
                            </p:stCondLst>
                            <p:childTnLst>
                              <p:par>
                                <p:cTn id="33" presetID="2" presetClass="exit" presetSubtype="4" fill="hold" nodeType="afterEffect">
                                  <p:stCondLst>
                                    <p:cond delay="0"/>
                                  </p:stCondLst>
                                  <p:childTnLst>
                                    <p:anim calcmode="lin" valueType="num">
                                      <p:cBhvr additive="base">
                                        <p:cTn id="34" dur="500"/>
                                        <p:tgtEl>
                                          <p:spTgt spid="40"/>
                                        </p:tgtEl>
                                        <p:attrNameLst>
                                          <p:attrName>ppt_x</p:attrName>
                                        </p:attrNameLst>
                                      </p:cBhvr>
                                      <p:tavLst>
                                        <p:tav tm="0">
                                          <p:val>
                                            <p:strVal val="ppt_x"/>
                                          </p:val>
                                        </p:tav>
                                        <p:tav tm="100000">
                                          <p:val>
                                            <p:strVal val="ppt_x"/>
                                          </p:val>
                                        </p:tav>
                                      </p:tavLst>
                                    </p:anim>
                                    <p:anim calcmode="lin" valueType="num">
                                      <p:cBhvr additive="base">
                                        <p:cTn id="35" dur="500"/>
                                        <p:tgtEl>
                                          <p:spTgt spid="40"/>
                                        </p:tgtEl>
                                        <p:attrNameLst>
                                          <p:attrName>ppt_y</p:attrName>
                                        </p:attrNameLst>
                                      </p:cBhvr>
                                      <p:tavLst>
                                        <p:tav tm="0">
                                          <p:val>
                                            <p:strVal val="ppt_y"/>
                                          </p:val>
                                        </p:tav>
                                        <p:tav tm="100000">
                                          <p:val>
                                            <p:strVal val="1+ppt_h/2"/>
                                          </p:val>
                                        </p:tav>
                                      </p:tavLst>
                                    </p:anim>
                                    <p:set>
                                      <p:cBhvr>
                                        <p:cTn id="36"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33"/>
                                            </p:cond>
                                          </p:stCondLst>
                                          <p:endCondLst>
                                            <p:cond evt="onStopAudio" delay="0">
                                              <p:tgtEl>
                                                <p:sldTgt/>
                                              </p:tgtEl>
                                            </p:cond>
                                          </p:endCondLst>
                                        </p:cTn>
                                        <p:tgtEl>
                                          <p:sndTgt r:embed="rId5" name="great.wav"/>
                                        </p:tgtEl>
                                      </p:cMediaNode>
                                    </p:audio>
                                  </p:subTnLst>
                                </p:cTn>
                              </p:par>
                              <p:par>
                                <p:cTn id="37" presetID="2" presetClass="exit" presetSubtype="4" fill="hold" nodeType="with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ppt_x"/>
                                          </p:val>
                                        </p:tav>
                                      </p:tavLst>
                                    </p:anim>
                                    <p:anim calcmode="lin" valueType="num">
                                      <p:cBhvr additive="base">
                                        <p:cTn id="39" dur="500"/>
                                        <p:tgtEl>
                                          <p:spTgt spid="10"/>
                                        </p:tgtEl>
                                        <p:attrNameLst>
                                          <p:attrName>ppt_y</p:attrName>
                                        </p:attrNameLst>
                                      </p:cBhvr>
                                      <p:tavLst>
                                        <p:tav tm="0">
                                          <p:val>
                                            <p:strVal val="ppt_y"/>
                                          </p:val>
                                        </p:tav>
                                        <p:tav tm="100000">
                                          <p:val>
                                            <p:strVal val="1+ppt_h/2"/>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9"/>
                                        </p:tgtEl>
                                        <p:attrNameLst>
                                          <p:attrName>ppt_x</p:attrName>
                                        </p:attrNameLst>
                                      </p:cBhvr>
                                      <p:tavLst>
                                        <p:tav tm="0">
                                          <p:val>
                                            <p:strVal val="ppt_x"/>
                                          </p:val>
                                        </p:tav>
                                        <p:tav tm="100000">
                                          <p:val>
                                            <p:strVal val="ppt_x"/>
                                          </p:val>
                                        </p:tav>
                                      </p:tavLst>
                                    </p:anim>
                                    <p:anim calcmode="lin" valueType="num">
                                      <p:cBhvr additive="base">
                                        <p:cTn id="43" dur="500"/>
                                        <p:tgtEl>
                                          <p:spTgt spid="9"/>
                                        </p:tgtEl>
                                        <p:attrNameLst>
                                          <p:attrName>ppt_y</p:attrName>
                                        </p:attrNameLst>
                                      </p:cBhvr>
                                      <p:tavLst>
                                        <p:tav tm="0">
                                          <p:val>
                                            <p:strVal val="ppt_y"/>
                                          </p:val>
                                        </p:tav>
                                        <p:tav tm="100000">
                                          <p:val>
                                            <p:strVal val="1+ppt_h/2"/>
                                          </p:val>
                                        </p:tav>
                                      </p:tavLst>
                                    </p:anim>
                                    <p:set>
                                      <p:cBhvr>
                                        <p:cTn id="44"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5"/>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9" name="Picture 4" descr="C:\Users\Administrator\Desktop\6.png6"/>
          <p:cNvPicPr>
            <a:picLocks noChangeArrowheads="1"/>
          </p:cNvPicPr>
          <p:nvPr/>
        </p:nvPicPr>
        <p:blipFill>
          <a:blip r:embed="rId6"/>
          <a:srcRect/>
          <a:stretch>
            <a:fillRect/>
          </a:stretch>
        </p:blipFill>
        <p:spPr bwMode="auto">
          <a:xfrm>
            <a:off x="2811463" y="5123815"/>
            <a:ext cx="2150745" cy="141351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22" name="laoshi"/>
          <p:cNvGrpSpPr/>
          <p:nvPr/>
        </p:nvGrpSpPr>
        <p:grpSpPr>
          <a:xfrm>
            <a:off x="8959215" y="1661795"/>
            <a:ext cx="2475230" cy="1278255"/>
            <a:chOff x="11894" y="1534"/>
            <a:chExt cx="3898"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qi</a:t>
              </a: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á</a:t>
              </a: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n</a:t>
              </a:r>
            </a:p>
            <a:p>
              <a:pPr lvl="0" algn="ctr">
                <a:defRPr/>
              </a:pP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钱</a:t>
              </a:r>
            </a:p>
          </p:txBody>
        </p:sp>
      </p:grpSp>
      <p:cxnSp>
        <p:nvCxnSpPr>
          <p:cNvPr id="40" name="肘形连接符 39"/>
          <p:cNvCxnSpPr>
            <a:stCxn id="9" idx="0"/>
            <a:endCxn id="24" idx="1"/>
          </p:cNvCxnSpPr>
          <p:nvPr/>
        </p:nvCxnSpPr>
        <p:spPr>
          <a:xfrm rot="16200000">
            <a:off x="5035868" y="1183323"/>
            <a:ext cx="2792095" cy="5088890"/>
          </a:xfrm>
          <a:prstGeom prst="bentConnector2">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956435" y="-635"/>
            <a:ext cx="2310130" cy="3303905"/>
            <a:chOff x="3157" y="705"/>
            <a:chExt cx="3638"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3"/>
              <a:stretch>
                <a:fillRect/>
              </a:stretch>
            </p:blipFill>
            <p:spPr>
              <a:xfrm>
                <a:off x="3157" y="705"/>
                <a:ext cx="3638" cy="5203"/>
              </a:xfrm>
              <a:prstGeom prst="rect">
                <a:avLst/>
              </a:prstGeom>
            </p:spPr>
          </p:pic>
          <p:sp>
            <p:nvSpPr>
              <p:cNvPr id="51" name="文本框 7"/>
              <p:cNvSpPr txBox="1"/>
              <p:nvPr/>
            </p:nvSpPr>
            <p:spPr>
              <a:xfrm>
                <a:off x="3668" y="3087"/>
                <a:ext cx="2573"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想</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think</a:t>
                </a:r>
              </a:p>
            </p:txBody>
          </p:sp>
        </p:grpSp>
        <p:sp>
          <p:nvSpPr>
            <p:cNvPr id="52" name="文本框 7"/>
            <p:cNvSpPr txBox="1"/>
            <p:nvPr/>
          </p:nvSpPr>
          <p:spPr>
            <a:xfrm>
              <a:off x="3668" y="2022"/>
              <a:ext cx="2573" cy="1113"/>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xi</a:t>
              </a:r>
              <a:r>
                <a:rPr lang="en-US" sz="4000" b="1" dirty="0">
                  <a:latin typeface="华文细黑" panose="02010600040101010101" pitchFamily="2" charset="-122"/>
                  <a:ea typeface="华文细黑" panose="02010600040101010101" pitchFamily="2" charset="-122"/>
                  <a:sym typeface="宋体" panose="02010600030101010101" pitchFamily="2" charset="-122"/>
                </a:rPr>
                <a:t>ǎ</a:t>
              </a: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nɡ</a:t>
              </a:r>
              <a:endParaRPr lang="en-US" sz="4000" b="1" dirty="0">
                <a:solidFill>
                  <a:schemeClr val="tx1"/>
                </a:solidFill>
                <a:latin typeface="思源黑体 CN Regular" panose="020B0500000000000000" pitchFamily="34" charset="-122"/>
                <a:ea typeface="思源黑体 CN Regular" panose="020B0500000000000000" pitchFamily="34" charset="-122"/>
                <a:sym typeface="宋体" panose="02010600030101010101" pitchFamily="2" charset="-122"/>
              </a:endParaRPr>
            </a:p>
          </p:txBody>
        </p:sp>
      </p:grpSp>
      <p:grpSp>
        <p:nvGrpSpPr>
          <p:cNvPr id="43" name="组合 42"/>
          <p:cNvGrpSpPr/>
          <p:nvPr/>
        </p:nvGrpSpPr>
        <p:grpSpPr>
          <a:xfrm>
            <a:off x="5069205" y="19050"/>
            <a:ext cx="2310130" cy="3303905"/>
            <a:chOff x="3157" y="705"/>
            <a:chExt cx="3638" cy="5203"/>
          </a:xfrm>
        </p:grpSpPr>
        <p:grpSp>
          <p:nvGrpSpPr>
            <p:cNvPr id="44" name="组合 43"/>
            <p:cNvGrpSpPr/>
            <p:nvPr/>
          </p:nvGrpSpPr>
          <p:grpSpPr>
            <a:xfrm>
              <a:off x="3157" y="705"/>
              <a:ext cx="3638" cy="5203"/>
              <a:chOff x="3157" y="705"/>
              <a:chExt cx="3638" cy="5203"/>
            </a:xfrm>
          </p:grpSpPr>
          <p:pic>
            <p:nvPicPr>
              <p:cNvPr id="45" name="图片 44" descr="扑克牌外层"/>
              <p:cNvPicPr>
                <a:picLocks noChangeAspect="1"/>
              </p:cNvPicPr>
              <p:nvPr/>
            </p:nvPicPr>
            <p:blipFill>
              <a:blip r:embed="rId3"/>
              <a:stretch>
                <a:fillRect/>
              </a:stretch>
            </p:blipFill>
            <p:spPr>
              <a:xfrm>
                <a:off x="3157" y="705"/>
                <a:ext cx="3638" cy="5203"/>
              </a:xfrm>
              <a:prstGeom prst="rect">
                <a:avLst/>
              </a:prstGeom>
            </p:spPr>
          </p:pic>
          <p:sp>
            <p:nvSpPr>
              <p:cNvPr id="46" name="文本框 7"/>
              <p:cNvSpPr txBox="1"/>
              <p:nvPr/>
            </p:nvSpPr>
            <p:spPr>
              <a:xfrm>
                <a:off x="3668" y="3087"/>
                <a:ext cx="2573"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noProof="0" dirty="0">
                    <a:ln>
                      <a:noFill/>
                    </a:ln>
                    <a:effectLst/>
                    <a:uLnTx/>
                    <a:uFillTx/>
                    <a:latin typeface="思源黑体 CN Heavy" panose="020B0A00000000000000" pitchFamily="34" charset="-122"/>
                    <a:ea typeface="思源黑体 CN Heavy" panose="020B0A00000000000000" pitchFamily="34" charset="-122"/>
                    <a:sym typeface="+mn-ea"/>
                  </a:rPr>
                  <a:t>喝</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drink</a:t>
                </a:r>
              </a:p>
            </p:txBody>
          </p:sp>
        </p:grpSp>
        <p:sp>
          <p:nvSpPr>
            <p:cNvPr id="47" name="文本框 7"/>
            <p:cNvSpPr txBox="1"/>
            <p:nvPr/>
          </p:nvSpPr>
          <p:spPr>
            <a:xfrm>
              <a:off x="3668" y="2022"/>
              <a:ext cx="2573" cy="1113"/>
            </a:xfrm>
            <a:prstGeom prst="rect">
              <a:avLst/>
            </a:prstGeom>
            <a:noFill/>
          </p:spPr>
          <p:txBody>
            <a:bodyPr wrap="square">
              <a:spAutoFit/>
            </a:bodyPr>
            <a:lstStyle/>
            <a:p>
              <a:pPr algn="ctr" fontAlgn="base">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hē</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17" name="组合 16"/>
          <p:cNvGrpSpPr/>
          <p:nvPr/>
        </p:nvGrpSpPr>
        <p:grpSpPr>
          <a:xfrm>
            <a:off x="8188325" y="73660"/>
            <a:ext cx="2200275" cy="3194050"/>
            <a:chOff x="11114" y="987"/>
            <a:chExt cx="3465" cy="5030"/>
          </a:xfrm>
        </p:grpSpPr>
        <p:grpSp>
          <p:nvGrpSpPr>
            <p:cNvPr id="9" name="组合 8"/>
            <p:cNvGrpSpPr/>
            <p:nvPr/>
          </p:nvGrpSpPr>
          <p:grpSpPr>
            <a:xfrm>
              <a:off x="11114" y="987"/>
              <a:ext cx="3465" cy="5030"/>
              <a:chOff x="1486086" y="120403"/>
              <a:chExt cx="2200089" cy="3194297"/>
            </a:xfrm>
          </p:grpSpPr>
          <p:sp>
            <p:nvSpPr>
              <p:cNvPr id="10" name="矩形: 圆角 76"/>
              <p:cNvSpPr/>
              <p:nvPr/>
            </p:nvSpPr>
            <p:spPr>
              <a:xfrm>
                <a:off x="1486086" y="120403"/>
                <a:ext cx="2200089" cy="3194297"/>
              </a:xfrm>
              <a:prstGeom prst="roundRect">
                <a:avLst/>
              </a:prstGeom>
              <a:solidFill>
                <a:srgbClr val="FFC74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11560" y="3211"/>
              <a:ext cx="2573"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茶</a:t>
              </a:r>
            </a:p>
            <a:p>
              <a:pPr marL="0" marR="0" lvl="0" indent="0" algn="ctr" defTabSz="914400" rtl="0" eaLnBrk="1" fontAlgn="auto" latinLnBrk="0" hangingPunct="1">
                <a:lnSpc>
                  <a:spcPct val="100000"/>
                </a:lnSpc>
                <a:spcBef>
                  <a:spcPts val="0"/>
                </a:spcBef>
                <a:spcAft>
                  <a:spcPts val="0"/>
                </a:spcAft>
                <a:buClrTx/>
                <a:buSzTx/>
                <a:buFontTx/>
                <a:buNone/>
                <a:defRPr/>
              </a:pPr>
              <a:r>
                <a:rPr lang="en-US"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tea</a:t>
              </a:r>
              <a:endParaRPr kumimoji="0" lang="en-US"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13" name="文本框 7"/>
            <p:cNvSpPr txBox="1"/>
            <p:nvPr/>
          </p:nvSpPr>
          <p:spPr>
            <a:xfrm>
              <a:off x="11560" y="2146"/>
              <a:ext cx="2573" cy="1113"/>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ch</a:t>
              </a:r>
              <a:r>
                <a:rPr lang="en-US" sz="4000" b="1" dirty="0">
                  <a:latin typeface="华文细黑" panose="02010600040101010101" pitchFamily="2" charset="-122"/>
                  <a:ea typeface="华文细黑" panose="02010600040101010101" pitchFamily="2" charset="-122"/>
                  <a:sym typeface="宋体" panose="02010600030101010101" pitchFamily="2" charset="-122"/>
                </a:rPr>
                <a:t>á</a:t>
              </a:r>
              <a:endParaRPr lang="en-US" sz="4000" b="1" dirty="0">
                <a:solidFill>
                  <a:schemeClr val="tx1"/>
                </a:solidFill>
                <a:latin typeface="华文细黑" panose="02010600040101010101" pitchFamily="2" charset="-122"/>
                <a:ea typeface="华文细黑" panose="02010600040101010101" pitchFamily="2" charset="-122"/>
                <a:sym typeface="+mn-ea"/>
              </a:endParaRPr>
            </a:p>
          </p:txBody>
        </p:sp>
      </p:grpSp>
      <p:grpSp>
        <p:nvGrpSpPr>
          <p:cNvPr id="4" name="组合 3"/>
          <p:cNvGrpSpPr/>
          <p:nvPr/>
        </p:nvGrpSpPr>
        <p:grpSpPr>
          <a:xfrm>
            <a:off x="1876425" y="3554095"/>
            <a:ext cx="2310130" cy="3303905"/>
            <a:chOff x="3157" y="705"/>
            <a:chExt cx="3638" cy="5203"/>
          </a:xfrm>
        </p:grpSpPr>
        <p:grpSp>
          <p:nvGrpSpPr>
            <p:cNvPr id="5" name="组合 4"/>
            <p:cNvGrpSpPr/>
            <p:nvPr/>
          </p:nvGrpSpPr>
          <p:grpSpPr>
            <a:xfrm>
              <a:off x="3157" y="705"/>
              <a:ext cx="3638" cy="5203"/>
              <a:chOff x="3157" y="705"/>
              <a:chExt cx="3638" cy="5203"/>
            </a:xfrm>
          </p:grpSpPr>
          <p:pic>
            <p:nvPicPr>
              <p:cNvPr id="6" name="图片 5" descr="扑克牌外层"/>
              <p:cNvPicPr>
                <a:picLocks noChangeAspect="1"/>
              </p:cNvPicPr>
              <p:nvPr/>
            </p:nvPicPr>
            <p:blipFill>
              <a:blip r:embed="rId3"/>
              <a:stretch>
                <a:fillRect/>
              </a:stretch>
            </p:blipFill>
            <p:spPr>
              <a:xfrm>
                <a:off x="3157" y="705"/>
                <a:ext cx="3638" cy="5203"/>
              </a:xfrm>
              <a:prstGeom prst="rect">
                <a:avLst/>
              </a:prstGeom>
            </p:spPr>
          </p:pic>
          <p:sp>
            <p:nvSpPr>
              <p:cNvPr id="7"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吃</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eat</a:t>
                </a:r>
              </a:p>
            </p:txBody>
          </p:sp>
        </p:grpSp>
        <p:sp>
          <p:nvSpPr>
            <p:cNvPr id="8" name="文本框 7"/>
            <p:cNvSpPr txBox="1"/>
            <p:nvPr/>
          </p:nvSpPr>
          <p:spPr>
            <a:xfrm>
              <a:off x="3283" y="2022"/>
              <a:ext cx="3405" cy="1113"/>
            </a:xfrm>
            <a:prstGeom prst="rect">
              <a:avLst/>
            </a:prstGeom>
            <a:noFill/>
          </p:spPr>
          <p:txBody>
            <a:bodyPr wrap="square">
              <a:spAutoFit/>
            </a:bodyPr>
            <a:lstStyle/>
            <a:p>
              <a:pPr algn="ctr" fontAlgn="base">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chī</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40" name="组合 39"/>
          <p:cNvGrpSpPr/>
          <p:nvPr/>
        </p:nvGrpSpPr>
        <p:grpSpPr>
          <a:xfrm>
            <a:off x="5069205" y="3554095"/>
            <a:ext cx="2310130" cy="3303905"/>
            <a:chOff x="3157" y="705"/>
            <a:chExt cx="3638" cy="5203"/>
          </a:xfrm>
        </p:grpSpPr>
        <p:grpSp>
          <p:nvGrpSpPr>
            <p:cNvPr id="41" name="组合 40"/>
            <p:cNvGrpSpPr/>
            <p:nvPr/>
          </p:nvGrpSpPr>
          <p:grpSpPr>
            <a:xfrm>
              <a:off x="3157" y="705"/>
              <a:ext cx="3638" cy="5203"/>
              <a:chOff x="3157" y="705"/>
              <a:chExt cx="3638" cy="5203"/>
            </a:xfrm>
          </p:grpSpPr>
          <p:pic>
            <p:nvPicPr>
              <p:cNvPr id="42" name="图片 41" descr="扑克牌外层"/>
              <p:cNvPicPr>
                <a:picLocks noChangeAspect="1"/>
              </p:cNvPicPr>
              <p:nvPr/>
            </p:nvPicPr>
            <p:blipFill>
              <a:blip r:embed="rId3"/>
              <a:stretch>
                <a:fillRect/>
              </a:stretch>
            </p:blipFill>
            <p:spPr>
              <a:xfrm>
                <a:off x="3157" y="705"/>
                <a:ext cx="3638" cy="5203"/>
              </a:xfrm>
              <a:prstGeom prst="rect">
                <a:avLst/>
              </a:prstGeom>
            </p:spPr>
          </p:pic>
          <p:sp>
            <p:nvSpPr>
              <p:cNvPr id="48"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米饭</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rice</a:t>
                </a:r>
              </a:p>
            </p:txBody>
          </p:sp>
        </p:grpSp>
        <p:sp>
          <p:nvSpPr>
            <p:cNvPr id="49" name="文本框 48"/>
            <p:cNvSpPr txBox="1"/>
            <p:nvPr/>
          </p:nvSpPr>
          <p:spPr>
            <a:xfrm>
              <a:off x="3461" y="2022"/>
              <a:ext cx="2997" cy="1113"/>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mǐ f</a:t>
              </a:r>
              <a:r>
                <a:rPr lang="en-US" sz="4000" b="1" dirty="0">
                  <a:latin typeface="华文细黑" panose="02010600040101010101" pitchFamily="2" charset="-122"/>
                  <a:ea typeface="华文细黑" panose="02010600040101010101" pitchFamily="2" charset="-122"/>
                  <a:sym typeface="宋体" panose="02010600030101010101" pitchFamily="2" charset="-122"/>
                </a:rPr>
                <a:t>à</a:t>
              </a: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n</a:t>
              </a:r>
              <a:r>
                <a:rPr lang="en-US" altLang="zh-CN" sz="3200" b="1" dirty="0">
                  <a:solidFill>
                    <a:srgbClr val="000000"/>
                  </a:solidFill>
                  <a:latin typeface="思源黑体 CN Regular" panose="020B0500000000000000" pitchFamily="34" charset="-122"/>
                  <a:ea typeface="思源黑体 CN Regular" panose="020B0500000000000000" pitchFamily="34" charset="-122"/>
                  <a:sym typeface="Times New Roman" panose="02020603050405020304" pitchFamily="18" charset="0"/>
                </a:rPr>
                <a:t> </a:t>
              </a:r>
              <a:endParaRPr lang="en-US" sz="32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pic>
        <p:nvPicPr>
          <p:cNvPr id="14" name="图片 13" descr="1"/>
          <p:cNvPicPr>
            <a:picLocks noChangeAspect="1"/>
          </p:cNvPicPr>
          <p:nvPr/>
        </p:nvPicPr>
        <p:blipFill>
          <a:blip r:embed="rId5"/>
          <a:stretch>
            <a:fillRect/>
          </a:stretch>
        </p:blipFill>
        <p:spPr>
          <a:xfrm>
            <a:off x="10719753" y="0"/>
            <a:ext cx="1459230" cy="1459230"/>
          </a:xfrm>
          <a:prstGeom prst="rect">
            <a:avLst/>
          </a:prstGeom>
        </p:spPr>
      </p:pic>
      <p:sp>
        <p:nvSpPr>
          <p:cNvPr id="1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38938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 name="组合 1"/>
          <p:cNvGrpSpPr/>
          <p:nvPr/>
        </p:nvGrpSpPr>
        <p:grpSpPr>
          <a:xfrm>
            <a:off x="8188325" y="3554095"/>
            <a:ext cx="2310130" cy="3303905"/>
            <a:chOff x="3157" y="705"/>
            <a:chExt cx="3638" cy="5203"/>
          </a:xfrm>
        </p:grpSpPr>
        <p:grpSp>
          <p:nvGrpSpPr>
            <p:cNvPr id="3" name="组合 2"/>
            <p:cNvGrpSpPr/>
            <p:nvPr/>
          </p:nvGrpSpPr>
          <p:grpSpPr>
            <a:xfrm>
              <a:off x="3157" y="705"/>
              <a:ext cx="3638" cy="5203"/>
              <a:chOff x="3157" y="705"/>
              <a:chExt cx="3638" cy="5203"/>
            </a:xfrm>
          </p:grpSpPr>
          <p:pic>
            <p:nvPicPr>
              <p:cNvPr id="18" name="图片 17" descr="扑克牌外层"/>
              <p:cNvPicPr>
                <a:picLocks noChangeAspect="1"/>
              </p:cNvPicPr>
              <p:nvPr/>
            </p:nvPicPr>
            <p:blipFill>
              <a:blip r:embed="rId3"/>
              <a:stretch>
                <a:fillRect/>
              </a:stretch>
            </p:blipFill>
            <p:spPr>
              <a:xfrm>
                <a:off x="3157" y="705"/>
                <a:ext cx="3638" cy="5203"/>
              </a:xfrm>
              <a:prstGeom prst="rect">
                <a:avLst/>
              </a:prstGeom>
            </p:spPr>
          </p:pic>
          <p:sp>
            <p:nvSpPr>
              <p:cNvPr id="19"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下午</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afternoon</a:t>
                </a:r>
              </a:p>
            </p:txBody>
          </p:sp>
        </p:grpSp>
        <p:sp>
          <p:nvSpPr>
            <p:cNvPr id="20" name="文本框 19"/>
            <p:cNvSpPr txBox="1"/>
            <p:nvPr/>
          </p:nvSpPr>
          <p:spPr>
            <a:xfrm>
              <a:off x="3461" y="2022"/>
              <a:ext cx="2997" cy="1113"/>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xi</a:t>
              </a:r>
              <a:r>
                <a:rPr lang="en-US" sz="4000" b="1" dirty="0">
                  <a:latin typeface="华文细黑" panose="02010600040101010101" pitchFamily="2" charset="-122"/>
                  <a:ea typeface="华文细黑" panose="02010600040101010101" pitchFamily="2" charset="-122"/>
                  <a:sym typeface="宋体" panose="02010600030101010101" pitchFamily="2" charset="-122"/>
                </a:rPr>
                <a:t>à</a:t>
              </a: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 wǔ</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spTree>
    <p:custDataLst>
      <p:tags r:id="rId1"/>
    </p:custData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strVal val="#ppt_w*0.70"/>
                                          </p:val>
                                        </p:tav>
                                        <p:tav tm="100000">
                                          <p:val>
                                            <p:strVal val="#ppt_w"/>
                                          </p:val>
                                        </p:tav>
                                      </p:tavLst>
                                    </p:anim>
                                    <p:anim calcmode="lin" valueType="num">
                                      <p:cBhvr>
                                        <p:cTn id="14" dur="500" fill="hold"/>
                                        <p:tgtEl>
                                          <p:spTgt spid="43"/>
                                        </p:tgtEl>
                                        <p:attrNameLst>
                                          <p:attrName>ppt_h</p:attrName>
                                        </p:attrNameLst>
                                      </p:cBhvr>
                                      <p:tavLst>
                                        <p:tav tm="0">
                                          <p:val>
                                            <p:strVal val="#ppt_h"/>
                                          </p:val>
                                        </p:tav>
                                        <p:tav tm="100000">
                                          <p:val>
                                            <p:strVal val="#ppt_h"/>
                                          </p:val>
                                        </p:tav>
                                      </p:tavLst>
                                    </p:anim>
                                    <p:animEffect transition="in" filter="fade">
                                      <p:cBhvr>
                                        <p:cTn id="15" dur="500"/>
                                        <p:tgtEl>
                                          <p:spTgt spid="43"/>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strVal val="#ppt_w*0.70"/>
                                          </p:val>
                                        </p:tav>
                                        <p:tav tm="100000">
                                          <p:val>
                                            <p:strVal val="#ppt_w"/>
                                          </p:val>
                                        </p:tav>
                                      </p:tavLst>
                                    </p:anim>
                                    <p:anim calcmode="lin" valueType="num">
                                      <p:cBhvr>
                                        <p:cTn id="20" dur="500" fill="hold"/>
                                        <p:tgtEl>
                                          <p:spTgt spid="17"/>
                                        </p:tgtEl>
                                        <p:attrNameLst>
                                          <p:attrName>ppt_h</p:attrName>
                                        </p:attrNameLst>
                                      </p:cBhvr>
                                      <p:tavLst>
                                        <p:tav tm="0">
                                          <p:val>
                                            <p:strVal val="#ppt_h"/>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strVal val="#ppt_w*0.70"/>
                                          </p:val>
                                        </p:tav>
                                        <p:tav tm="100000">
                                          <p:val>
                                            <p:strVal val="#ppt_w"/>
                                          </p:val>
                                        </p:tav>
                                      </p:tavLst>
                                    </p:anim>
                                    <p:anim calcmode="lin" valueType="num">
                                      <p:cBhvr>
                                        <p:cTn id="26" dur="500" fill="hold"/>
                                        <p:tgtEl>
                                          <p:spTgt spid="4"/>
                                        </p:tgtEl>
                                        <p:attrNameLst>
                                          <p:attrName>ppt_h</p:attrName>
                                        </p:attrNameLst>
                                      </p:cBhvr>
                                      <p:tavLst>
                                        <p:tav tm="0">
                                          <p:val>
                                            <p:strVal val="#ppt_h"/>
                                          </p:val>
                                        </p:tav>
                                        <p:tav tm="100000">
                                          <p:val>
                                            <p:strVal val="#ppt_h"/>
                                          </p:val>
                                        </p:tav>
                                      </p:tavLst>
                                    </p:anim>
                                    <p:animEffect transition="in" filter="fade">
                                      <p:cBhvr>
                                        <p:cTn id="27" dur="500"/>
                                        <p:tgtEl>
                                          <p:spTgt spid="4"/>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strVal val="#ppt_w*0.70"/>
                                          </p:val>
                                        </p:tav>
                                        <p:tav tm="100000">
                                          <p:val>
                                            <p:strVal val="#ppt_w"/>
                                          </p:val>
                                        </p:tav>
                                      </p:tavLst>
                                    </p:anim>
                                    <p:anim calcmode="lin" valueType="num">
                                      <p:cBhvr>
                                        <p:cTn id="32" dur="500" fill="hold"/>
                                        <p:tgtEl>
                                          <p:spTgt spid="40"/>
                                        </p:tgtEl>
                                        <p:attrNameLst>
                                          <p:attrName>ppt_h</p:attrName>
                                        </p:attrNameLst>
                                      </p:cBhvr>
                                      <p:tavLst>
                                        <p:tav tm="0">
                                          <p:val>
                                            <p:strVal val="#ppt_h"/>
                                          </p:val>
                                        </p:tav>
                                        <p:tav tm="100000">
                                          <p:val>
                                            <p:strVal val="#ppt_h"/>
                                          </p:val>
                                        </p:tav>
                                      </p:tavLst>
                                    </p:anim>
                                    <p:animEffect transition="in" filter="fade">
                                      <p:cBhvr>
                                        <p:cTn id="33" dur="500"/>
                                        <p:tgtEl>
                                          <p:spTgt spid="40"/>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strVal val="#ppt_w*0.70"/>
                                          </p:val>
                                        </p:tav>
                                        <p:tav tm="100000">
                                          <p:val>
                                            <p:strVal val="#ppt_w"/>
                                          </p:val>
                                        </p:tav>
                                      </p:tavLst>
                                    </p:anim>
                                    <p:anim calcmode="lin" valueType="num">
                                      <p:cBhvr>
                                        <p:cTn id="38" dur="500" fill="hold"/>
                                        <p:tgtEl>
                                          <p:spTgt spid="2"/>
                                        </p:tgtEl>
                                        <p:attrNameLst>
                                          <p:attrName>ppt_h</p:attrName>
                                        </p:attrNameLst>
                                      </p:cBhvr>
                                      <p:tavLst>
                                        <p:tav tm="0">
                                          <p:val>
                                            <p:strVal val="#ppt_h"/>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908175" y="-635"/>
            <a:ext cx="2406650" cy="3303905"/>
            <a:chOff x="3081" y="705"/>
            <a:chExt cx="3790"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3"/>
              <a:stretch>
                <a:fillRect/>
              </a:stretch>
            </p:blipFill>
            <p:spPr>
              <a:xfrm>
                <a:off x="3157" y="705"/>
                <a:ext cx="3638" cy="5203"/>
              </a:xfrm>
              <a:prstGeom prst="rect">
                <a:avLst/>
              </a:prstGeom>
            </p:spPr>
          </p:pic>
          <p:sp>
            <p:nvSpPr>
              <p:cNvPr id="51" name="文本框 7"/>
              <p:cNvSpPr txBox="1"/>
              <p:nvPr/>
            </p:nvSpPr>
            <p:spPr>
              <a:xfrm>
                <a:off x="3175" y="3087"/>
                <a:ext cx="3522"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商店</a:t>
                </a: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shop</a:t>
                </a:r>
              </a:p>
            </p:txBody>
          </p:sp>
        </p:grpSp>
        <p:sp>
          <p:nvSpPr>
            <p:cNvPr id="52" name="文本框 7"/>
            <p:cNvSpPr txBox="1"/>
            <p:nvPr/>
          </p:nvSpPr>
          <p:spPr>
            <a:xfrm>
              <a:off x="3081" y="2022"/>
              <a:ext cx="3790" cy="919"/>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3200" b="1" dirty="0">
                  <a:latin typeface="思源黑体 CN Regular" panose="020B0500000000000000" pitchFamily="34" charset="-122"/>
                  <a:ea typeface="思源黑体 CN Regular" panose="020B0500000000000000" pitchFamily="34" charset="-122"/>
                  <a:sym typeface="宋体" panose="02010600030101010101" pitchFamily="2" charset="-122"/>
                </a:rPr>
                <a:t>shānɡ diàn</a:t>
              </a:r>
              <a:endParaRPr lang="en-US" sz="3200" b="1" dirty="0">
                <a:solidFill>
                  <a:schemeClr val="tx1"/>
                </a:solidFill>
                <a:latin typeface="思源黑体 CN Regular" panose="020B0500000000000000" pitchFamily="34" charset="-122"/>
                <a:ea typeface="思源黑体 CN Regular" panose="020B0500000000000000" pitchFamily="34" charset="-122"/>
                <a:sym typeface="宋体" panose="02010600030101010101" pitchFamily="2" charset="-122"/>
              </a:endParaRPr>
            </a:p>
          </p:txBody>
        </p:sp>
      </p:grpSp>
      <p:grpSp>
        <p:nvGrpSpPr>
          <p:cNvPr id="43" name="组合 42"/>
          <p:cNvGrpSpPr/>
          <p:nvPr/>
        </p:nvGrpSpPr>
        <p:grpSpPr>
          <a:xfrm>
            <a:off x="5069205" y="19050"/>
            <a:ext cx="2310130" cy="3303905"/>
            <a:chOff x="3157" y="705"/>
            <a:chExt cx="3638" cy="5203"/>
          </a:xfrm>
        </p:grpSpPr>
        <p:grpSp>
          <p:nvGrpSpPr>
            <p:cNvPr id="44" name="组合 43"/>
            <p:cNvGrpSpPr/>
            <p:nvPr/>
          </p:nvGrpSpPr>
          <p:grpSpPr>
            <a:xfrm>
              <a:off x="3157" y="705"/>
              <a:ext cx="3638" cy="5203"/>
              <a:chOff x="3157" y="705"/>
              <a:chExt cx="3638" cy="5203"/>
            </a:xfrm>
          </p:grpSpPr>
          <p:pic>
            <p:nvPicPr>
              <p:cNvPr id="45" name="图片 44" descr="扑克牌外层"/>
              <p:cNvPicPr>
                <a:picLocks noChangeAspect="1"/>
              </p:cNvPicPr>
              <p:nvPr/>
            </p:nvPicPr>
            <p:blipFill>
              <a:blip r:embed="rId3"/>
              <a:stretch>
                <a:fillRect/>
              </a:stretch>
            </p:blipFill>
            <p:spPr>
              <a:xfrm>
                <a:off x="3157" y="705"/>
                <a:ext cx="3638" cy="5203"/>
              </a:xfrm>
              <a:prstGeom prst="rect">
                <a:avLst/>
              </a:prstGeom>
            </p:spPr>
          </p:pic>
          <p:sp>
            <p:nvSpPr>
              <p:cNvPr id="46" name="文本框 7"/>
              <p:cNvSpPr txBox="1"/>
              <p:nvPr/>
            </p:nvSpPr>
            <p:spPr>
              <a:xfrm>
                <a:off x="3668" y="3087"/>
                <a:ext cx="2573"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noProof="0" dirty="0">
                    <a:ln>
                      <a:noFill/>
                    </a:ln>
                    <a:effectLst/>
                    <a:uLnTx/>
                    <a:uFillTx/>
                    <a:latin typeface="思源黑体 CN Heavy" panose="020B0A00000000000000" pitchFamily="34" charset="-122"/>
                    <a:ea typeface="思源黑体 CN Heavy" panose="020B0A00000000000000" pitchFamily="34" charset="-122"/>
                    <a:sym typeface="+mn-ea"/>
                  </a:rPr>
                  <a:t>买</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buy</a:t>
                </a:r>
              </a:p>
            </p:txBody>
          </p:sp>
        </p:grpSp>
        <p:sp>
          <p:nvSpPr>
            <p:cNvPr id="47" name="文本框 7"/>
            <p:cNvSpPr txBox="1"/>
            <p:nvPr/>
          </p:nvSpPr>
          <p:spPr>
            <a:xfrm>
              <a:off x="3668" y="2022"/>
              <a:ext cx="2573" cy="1113"/>
            </a:xfrm>
            <a:prstGeom prst="rect">
              <a:avLst/>
            </a:prstGeom>
            <a:noFill/>
          </p:spPr>
          <p:txBody>
            <a:bodyPr wrap="square">
              <a:spAutoFit/>
            </a:bodyPr>
            <a:lstStyle/>
            <a:p>
              <a:pPr algn="ctr" fontAlgn="base">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m</a:t>
              </a:r>
              <a:r>
                <a:rPr lang="en-US" sz="4000" b="1" dirty="0">
                  <a:latin typeface="华文细黑" panose="02010600040101010101" pitchFamily="2" charset="-122"/>
                  <a:ea typeface="华文细黑" panose="02010600040101010101" pitchFamily="2" charset="-122"/>
                  <a:sym typeface="宋体" panose="02010600030101010101" pitchFamily="2" charset="-122"/>
                </a:rPr>
                <a:t>ǎ</a:t>
              </a: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i</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17" name="组合 16"/>
          <p:cNvGrpSpPr/>
          <p:nvPr/>
        </p:nvGrpSpPr>
        <p:grpSpPr>
          <a:xfrm>
            <a:off x="8188325" y="73660"/>
            <a:ext cx="2200275" cy="3194050"/>
            <a:chOff x="11114" y="987"/>
            <a:chExt cx="3465" cy="5030"/>
          </a:xfrm>
        </p:grpSpPr>
        <p:grpSp>
          <p:nvGrpSpPr>
            <p:cNvPr id="9" name="组合 8"/>
            <p:cNvGrpSpPr/>
            <p:nvPr/>
          </p:nvGrpSpPr>
          <p:grpSpPr>
            <a:xfrm>
              <a:off x="11114" y="987"/>
              <a:ext cx="3465" cy="5030"/>
              <a:chOff x="1486086" y="120403"/>
              <a:chExt cx="2200089" cy="3194297"/>
            </a:xfrm>
          </p:grpSpPr>
          <p:sp>
            <p:nvSpPr>
              <p:cNvPr id="10" name="矩形: 圆角 76"/>
              <p:cNvSpPr/>
              <p:nvPr/>
            </p:nvSpPr>
            <p:spPr>
              <a:xfrm>
                <a:off x="1486086" y="120403"/>
                <a:ext cx="2200089" cy="3194297"/>
              </a:xfrm>
              <a:prstGeom prst="roundRect">
                <a:avLst/>
              </a:prstGeom>
              <a:solidFill>
                <a:srgbClr val="FFC74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11560" y="3211"/>
              <a:ext cx="2573"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个</a:t>
              </a:r>
            </a:p>
            <a:p>
              <a:pPr marL="0" marR="0" lvl="0" indent="0" algn="ctr" defTabSz="914400" rtl="0" eaLnBrk="1" fontAlgn="auto" latinLnBrk="0" hangingPunct="1">
                <a:lnSpc>
                  <a:spcPct val="100000"/>
                </a:lnSpc>
                <a:spcBef>
                  <a:spcPts val="0"/>
                </a:spcBef>
                <a:spcAft>
                  <a:spcPts val="0"/>
                </a:spcAft>
                <a:buClrTx/>
                <a:buSzTx/>
                <a:buFontTx/>
                <a:buNone/>
                <a:defRPr/>
              </a:pPr>
              <a:r>
                <a:rPr lang="en-US"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individual</a:t>
              </a:r>
            </a:p>
          </p:txBody>
        </p:sp>
        <p:sp>
          <p:nvSpPr>
            <p:cNvPr id="13" name="文本框 7"/>
            <p:cNvSpPr txBox="1"/>
            <p:nvPr/>
          </p:nvSpPr>
          <p:spPr>
            <a:xfrm>
              <a:off x="11560" y="2146"/>
              <a:ext cx="2573" cy="1113"/>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ɡè</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4" name="组合 3"/>
          <p:cNvGrpSpPr/>
          <p:nvPr/>
        </p:nvGrpSpPr>
        <p:grpSpPr>
          <a:xfrm>
            <a:off x="1876425" y="3554095"/>
            <a:ext cx="2310130" cy="3303905"/>
            <a:chOff x="3157" y="705"/>
            <a:chExt cx="3638" cy="5203"/>
          </a:xfrm>
        </p:grpSpPr>
        <p:grpSp>
          <p:nvGrpSpPr>
            <p:cNvPr id="5" name="组合 4"/>
            <p:cNvGrpSpPr/>
            <p:nvPr/>
          </p:nvGrpSpPr>
          <p:grpSpPr>
            <a:xfrm>
              <a:off x="3157" y="705"/>
              <a:ext cx="3638" cy="5203"/>
              <a:chOff x="3157" y="705"/>
              <a:chExt cx="3638" cy="5203"/>
            </a:xfrm>
          </p:grpSpPr>
          <p:pic>
            <p:nvPicPr>
              <p:cNvPr id="6" name="图片 5" descr="扑克牌外层"/>
              <p:cNvPicPr>
                <a:picLocks noChangeAspect="1"/>
              </p:cNvPicPr>
              <p:nvPr/>
            </p:nvPicPr>
            <p:blipFill>
              <a:blip r:embed="rId3"/>
              <a:stretch>
                <a:fillRect/>
              </a:stretch>
            </p:blipFill>
            <p:spPr>
              <a:xfrm>
                <a:off x="3157" y="705"/>
                <a:ext cx="3638" cy="5203"/>
              </a:xfrm>
              <a:prstGeom prst="rect">
                <a:avLst/>
              </a:prstGeom>
            </p:spPr>
          </p:pic>
          <p:sp>
            <p:nvSpPr>
              <p:cNvPr id="7" name="文本框 7"/>
              <p:cNvSpPr txBox="1"/>
              <p:nvPr/>
            </p:nvSpPr>
            <p:spPr>
              <a:xfrm>
                <a:off x="3208" y="3087"/>
                <a:ext cx="3587"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杯</a:t>
                </a:r>
                <a:r>
                  <a:rPr kumimoji="0" lang="en-US" altLang="zh-CN"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 </a:t>
                </a: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子</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cup</a:t>
                </a:r>
              </a:p>
            </p:txBody>
          </p:sp>
        </p:grpSp>
        <p:sp>
          <p:nvSpPr>
            <p:cNvPr id="8" name="文本框 7"/>
            <p:cNvSpPr txBox="1"/>
            <p:nvPr/>
          </p:nvSpPr>
          <p:spPr>
            <a:xfrm>
              <a:off x="3283" y="2022"/>
              <a:ext cx="3405" cy="1113"/>
            </a:xfrm>
            <a:prstGeom prst="rect">
              <a:avLst/>
            </a:prstGeom>
            <a:noFill/>
          </p:spPr>
          <p:txBody>
            <a:bodyPr wrap="square">
              <a:spAutoFit/>
            </a:bodyPr>
            <a:lstStyle/>
            <a:p>
              <a:pPr algn="ctr" fontAlgn="base">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bēi zi</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40" name="组合 39"/>
          <p:cNvGrpSpPr/>
          <p:nvPr/>
        </p:nvGrpSpPr>
        <p:grpSpPr>
          <a:xfrm>
            <a:off x="5069205" y="3554095"/>
            <a:ext cx="2310130" cy="3303905"/>
            <a:chOff x="3157" y="705"/>
            <a:chExt cx="3638" cy="5203"/>
          </a:xfrm>
        </p:grpSpPr>
        <p:grpSp>
          <p:nvGrpSpPr>
            <p:cNvPr id="41" name="组合 40"/>
            <p:cNvGrpSpPr/>
            <p:nvPr/>
          </p:nvGrpSpPr>
          <p:grpSpPr>
            <a:xfrm>
              <a:off x="3157" y="705"/>
              <a:ext cx="3638" cy="5203"/>
              <a:chOff x="3157" y="705"/>
              <a:chExt cx="3638" cy="5203"/>
            </a:xfrm>
          </p:grpSpPr>
          <p:pic>
            <p:nvPicPr>
              <p:cNvPr id="42" name="图片 41" descr="扑克牌外层"/>
              <p:cNvPicPr>
                <a:picLocks noChangeAspect="1"/>
              </p:cNvPicPr>
              <p:nvPr/>
            </p:nvPicPr>
            <p:blipFill>
              <a:blip r:embed="rId3"/>
              <a:stretch>
                <a:fillRect/>
              </a:stretch>
            </p:blipFill>
            <p:spPr>
              <a:xfrm>
                <a:off x="3157" y="705"/>
                <a:ext cx="3638" cy="5203"/>
              </a:xfrm>
              <a:prstGeom prst="rect">
                <a:avLst/>
              </a:prstGeom>
            </p:spPr>
          </p:pic>
          <p:sp>
            <p:nvSpPr>
              <p:cNvPr id="48"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这</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this</a:t>
                </a:r>
              </a:p>
            </p:txBody>
          </p:sp>
        </p:grpSp>
        <p:sp>
          <p:nvSpPr>
            <p:cNvPr id="49" name="文本框 48"/>
            <p:cNvSpPr txBox="1"/>
            <p:nvPr/>
          </p:nvSpPr>
          <p:spPr>
            <a:xfrm>
              <a:off x="3461" y="2022"/>
              <a:ext cx="2997" cy="1113"/>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zhè</a:t>
              </a:r>
              <a:endParaRPr lang="en-US" sz="32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pic>
        <p:nvPicPr>
          <p:cNvPr id="14" name="图片 13" descr="1"/>
          <p:cNvPicPr>
            <a:picLocks noChangeAspect="1"/>
          </p:cNvPicPr>
          <p:nvPr/>
        </p:nvPicPr>
        <p:blipFill>
          <a:blip r:embed="rId5"/>
          <a:stretch>
            <a:fillRect/>
          </a:stretch>
        </p:blipFill>
        <p:spPr>
          <a:xfrm>
            <a:off x="10719753" y="0"/>
            <a:ext cx="1459230" cy="1459230"/>
          </a:xfrm>
          <a:prstGeom prst="rect">
            <a:avLst/>
          </a:prstGeom>
        </p:spPr>
      </p:pic>
      <p:sp>
        <p:nvSpPr>
          <p:cNvPr id="1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38938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 name="组合 1"/>
          <p:cNvGrpSpPr/>
          <p:nvPr/>
        </p:nvGrpSpPr>
        <p:grpSpPr>
          <a:xfrm>
            <a:off x="8118475" y="3554095"/>
            <a:ext cx="2444115" cy="3303905"/>
            <a:chOff x="3047" y="705"/>
            <a:chExt cx="3849" cy="5203"/>
          </a:xfrm>
        </p:grpSpPr>
        <p:grpSp>
          <p:nvGrpSpPr>
            <p:cNvPr id="3" name="组合 2"/>
            <p:cNvGrpSpPr/>
            <p:nvPr/>
          </p:nvGrpSpPr>
          <p:grpSpPr>
            <a:xfrm>
              <a:off x="3157" y="705"/>
              <a:ext cx="3638" cy="5203"/>
              <a:chOff x="3157" y="705"/>
              <a:chExt cx="3638" cy="5203"/>
            </a:xfrm>
          </p:grpSpPr>
          <p:pic>
            <p:nvPicPr>
              <p:cNvPr id="18" name="图片 17" descr="扑克牌外层"/>
              <p:cNvPicPr>
                <a:picLocks noChangeAspect="1"/>
              </p:cNvPicPr>
              <p:nvPr/>
            </p:nvPicPr>
            <p:blipFill>
              <a:blip r:embed="rId3"/>
              <a:stretch>
                <a:fillRect/>
              </a:stretch>
            </p:blipFill>
            <p:spPr>
              <a:xfrm>
                <a:off x="3157" y="705"/>
                <a:ext cx="3638" cy="5203"/>
              </a:xfrm>
              <a:prstGeom prst="rect">
                <a:avLst/>
              </a:prstGeom>
            </p:spPr>
          </p:pic>
          <p:sp>
            <p:nvSpPr>
              <p:cNvPr id="19"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多少</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How many?</a:t>
                </a:r>
              </a:p>
            </p:txBody>
          </p:sp>
        </p:grpSp>
        <p:sp>
          <p:nvSpPr>
            <p:cNvPr id="20" name="文本框 19"/>
            <p:cNvSpPr txBox="1"/>
            <p:nvPr/>
          </p:nvSpPr>
          <p:spPr>
            <a:xfrm>
              <a:off x="3047" y="2022"/>
              <a:ext cx="3849" cy="1016"/>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duō sh</a:t>
              </a:r>
              <a:r>
                <a:rPr lang="en-US" sz="3600" b="1" dirty="0">
                  <a:latin typeface="华文细黑" panose="02010600040101010101" pitchFamily="2" charset="-122"/>
                  <a:ea typeface="华文细黑" panose="02010600040101010101" pitchFamily="2" charset="-122"/>
                  <a:sym typeface="宋体" panose="02010600030101010101" pitchFamily="2" charset="-122"/>
                </a:rPr>
                <a:t>a</a:t>
              </a: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o</a:t>
              </a:r>
              <a:endParaRPr lang="en-US" sz="36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spTree>
    <p:custDataLst>
      <p:tags r:id="rId1"/>
    </p:custData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strVal val="#ppt_w*0.70"/>
                                          </p:val>
                                        </p:tav>
                                        <p:tav tm="100000">
                                          <p:val>
                                            <p:strVal val="#ppt_w"/>
                                          </p:val>
                                        </p:tav>
                                      </p:tavLst>
                                    </p:anim>
                                    <p:anim calcmode="lin" valueType="num">
                                      <p:cBhvr>
                                        <p:cTn id="14" dur="500" fill="hold"/>
                                        <p:tgtEl>
                                          <p:spTgt spid="43"/>
                                        </p:tgtEl>
                                        <p:attrNameLst>
                                          <p:attrName>ppt_h</p:attrName>
                                        </p:attrNameLst>
                                      </p:cBhvr>
                                      <p:tavLst>
                                        <p:tav tm="0">
                                          <p:val>
                                            <p:strVal val="#ppt_h"/>
                                          </p:val>
                                        </p:tav>
                                        <p:tav tm="100000">
                                          <p:val>
                                            <p:strVal val="#ppt_h"/>
                                          </p:val>
                                        </p:tav>
                                      </p:tavLst>
                                    </p:anim>
                                    <p:animEffect transition="in" filter="fade">
                                      <p:cBhvr>
                                        <p:cTn id="15" dur="500"/>
                                        <p:tgtEl>
                                          <p:spTgt spid="43"/>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strVal val="#ppt_w*0.70"/>
                                          </p:val>
                                        </p:tav>
                                        <p:tav tm="100000">
                                          <p:val>
                                            <p:strVal val="#ppt_w"/>
                                          </p:val>
                                        </p:tav>
                                      </p:tavLst>
                                    </p:anim>
                                    <p:anim calcmode="lin" valueType="num">
                                      <p:cBhvr>
                                        <p:cTn id="20" dur="500" fill="hold"/>
                                        <p:tgtEl>
                                          <p:spTgt spid="17"/>
                                        </p:tgtEl>
                                        <p:attrNameLst>
                                          <p:attrName>ppt_h</p:attrName>
                                        </p:attrNameLst>
                                      </p:cBhvr>
                                      <p:tavLst>
                                        <p:tav tm="0">
                                          <p:val>
                                            <p:strVal val="#ppt_h"/>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strVal val="#ppt_w*0.70"/>
                                          </p:val>
                                        </p:tav>
                                        <p:tav tm="100000">
                                          <p:val>
                                            <p:strVal val="#ppt_w"/>
                                          </p:val>
                                        </p:tav>
                                      </p:tavLst>
                                    </p:anim>
                                    <p:anim calcmode="lin" valueType="num">
                                      <p:cBhvr>
                                        <p:cTn id="26" dur="500" fill="hold"/>
                                        <p:tgtEl>
                                          <p:spTgt spid="4"/>
                                        </p:tgtEl>
                                        <p:attrNameLst>
                                          <p:attrName>ppt_h</p:attrName>
                                        </p:attrNameLst>
                                      </p:cBhvr>
                                      <p:tavLst>
                                        <p:tav tm="0">
                                          <p:val>
                                            <p:strVal val="#ppt_h"/>
                                          </p:val>
                                        </p:tav>
                                        <p:tav tm="100000">
                                          <p:val>
                                            <p:strVal val="#ppt_h"/>
                                          </p:val>
                                        </p:tav>
                                      </p:tavLst>
                                    </p:anim>
                                    <p:animEffect transition="in" filter="fade">
                                      <p:cBhvr>
                                        <p:cTn id="27" dur="500"/>
                                        <p:tgtEl>
                                          <p:spTgt spid="4"/>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strVal val="#ppt_w*0.70"/>
                                          </p:val>
                                        </p:tav>
                                        <p:tav tm="100000">
                                          <p:val>
                                            <p:strVal val="#ppt_w"/>
                                          </p:val>
                                        </p:tav>
                                      </p:tavLst>
                                    </p:anim>
                                    <p:anim calcmode="lin" valueType="num">
                                      <p:cBhvr>
                                        <p:cTn id="32" dur="500" fill="hold"/>
                                        <p:tgtEl>
                                          <p:spTgt spid="40"/>
                                        </p:tgtEl>
                                        <p:attrNameLst>
                                          <p:attrName>ppt_h</p:attrName>
                                        </p:attrNameLst>
                                      </p:cBhvr>
                                      <p:tavLst>
                                        <p:tav tm="0">
                                          <p:val>
                                            <p:strVal val="#ppt_h"/>
                                          </p:val>
                                        </p:tav>
                                        <p:tav tm="100000">
                                          <p:val>
                                            <p:strVal val="#ppt_h"/>
                                          </p:val>
                                        </p:tav>
                                      </p:tavLst>
                                    </p:anim>
                                    <p:animEffect transition="in" filter="fade">
                                      <p:cBhvr>
                                        <p:cTn id="33" dur="500"/>
                                        <p:tgtEl>
                                          <p:spTgt spid="40"/>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strVal val="#ppt_w*0.70"/>
                                          </p:val>
                                        </p:tav>
                                        <p:tav tm="100000">
                                          <p:val>
                                            <p:strVal val="#ppt_w"/>
                                          </p:val>
                                        </p:tav>
                                      </p:tavLst>
                                    </p:anim>
                                    <p:anim calcmode="lin" valueType="num">
                                      <p:cBhvr>
                                        <p:cTn id="38" dur="500" fill="hold"/>
                                        <p:tgtEl>
                                          <p:spTgt spid="2"/>
                                        </p:tgtEl>
                                        <p:attrNameLst>
                                          <p:attrName>ppt_h</p:attrName>
                                        </p:attrNameLst>
                                      </p:cBhvr>
                                      <p:tavLst>
                                        <p:tav tm="0">
                                          <p:val>
                                            <p:strVal val="#ppt_h"/>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908175" y="1816735"/>
            <a:ext cx="2406650" cy="3303905"/>
            <a:chOff x="3081" y="705"/>
            <a:chExt cx="3790"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3"/>
              <a:stretch>
                <a:fillRect/>
              </a:stretch>
            </p:blipFill>
            <p:spPr>
              <a:xfrm>
                <a:off x="3157" y="705"/>
                <a:ext cx="3638" cy="5203"/>
              </a:xfrm>
              <a:prstGeom prst="rect">
                <a:avLst/>
              </a:prstGeom>
            </p:spPr>
          </p:pic>
          <p:sp>
            <p:nvSpPr>
              <p:cNvPr id="51" name="文本框 7"/>
              <p:cNvSpPr txBox="1"/>
              <p:nvPr/>
            </p:nvSpPr>
            <p:spPr>
              <a:xfrm>
                <a:off x="3175" y="3087"/>
                <a:ext cx="3522"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钱</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money</a:t>
                </a:r>
              </a:p>
            </p:txBody>
          </p:sp>
        </p:grpSp>
        <p:sp>
          <p:nvSpPr>
            <p:cNvPr id="52" name="文本框 7"/>
            <p:cNvSpPr txBox="1"/>
            <p:nvPr/>
          </p:nvSpPr>
          <p:spPr>
            <a:xfrm>
              <a:off x="3081" y="2022"/>
              <a:ext cx="3790" cy="919"/>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3200" b="1" dirty="0">
                  <a:latin typeface="思源黑体 CN Regular" panose="020B0500000000000000" pitchFamily="34" charset="-122"/>
                  <a:ea typeface="思源黑体 CN Regular" panose="020B0500000000000000" pitchFamily="34" charset="-122"/>
                  <a:sym typeface="宋体" panose="02010600030101010101" pitchFamily="2" charset="-122"/>
                </a:rPr>
                <a:t>qi</a:t>
              </a:r>
              <a:r>
                <a:rPr lang="en-US" sz="3200" b="1" dirty="0">
                  <a:latin typeface="华文细黑" panose="02010600040101010101" pitchFamily="2" charset="-122"/>
                  <a:ea typeface="华文细黑" panose="02010600040101010101" pitchFamily="2" charset="-122"/>
                  <a:sym typeface="宋体" panose="02010600030101010101" pitchFamily="2" charset="-122"/>
                </a:rPr>
                <a:t>á</a:t>
              </a:r>
              <a:r>
                <a:rPr lang="en-US" sz="3200" b="1" dirty="0">
                  <a:latin typeface="思源黑体 CN Regular" panose="020B0500000000000000" pitchFamily="34" charset="-122"/>
                  <a:ea typeface="思源黑体 CN Regular" panose="020B0500000000000000" pitchFamily="34" charset="-122"/>
                  <a:sym typeface="宋体" panose="02010600030101010101" pitchFamily="2" charset="-122"/>
                </a:rPr>
                <a:t>n</a:t>
              </a:r>
              <a:endParaRPr lang="en-US" sz="3200" b="1" dirty="0">
                <a:solidFill>
                  <a:schemeClr val="tx1"/>
                </a:solidFill>
                <a:latin typeface="思源黑体 CN Regular" panose="020B0500000000000000" pitchFamily="34" charset="-122"/>
                <a:ea typeface="思源黑体 CN Regular" panose="020B0500000000000000" pitchFamily="34" charset="-122"/>
                <a:sym typeface="宋体" panose="02010600030101010101" pitchFamily="2" charset="-122"/>
              </a:endParaRPr>
            </a:p>
          </p:txBody>
        </p:sp>
      </p:grpSp>
      <p:grpSp>
        <p:nvGrpSpPr>
          <p:cNvPr id="43" name="组合 42"/>
          <p:cNvGrpSpPr/>
          <p:nvPr/>
        </p:nvGrpSpPr>
        <p:grpSpPr>
          <a:xfrm>
            <a:off x="5069205" y="1836420"/>
            <a:ext cx="2310130" cy="3303905"/>
            <a:chOff x="3157" y="705"/>
            <a:chExt cx="3638" cy="5203"/>
          </a:xfrm>
        </p:grpSpPr>
        <p:grpSp>
          <p:nvGrpSpPr>
            <p:cNvPr id="44" name="组合 43"/>
            <p:cNvGrpSpPr/>
            <p:nvPr/>
          </p:nvGrpSpPr>
          <p:grpSpPr>
            <a:xfrm>
              <a:off x="3157" y="705"/>
              <a:ext cx="3638" cy="5203"/>
              <a:chOff x="3157" y="705"/>
              <a:chExt cx="3638" cy="5203"/>
            </a:xfrm>
          </p:grpSpPr>
          <p:pic>
            <p:nvPicPr>
              <p:cNvPr id="45" name="图片 44" descr="扑克牌外层"/>
              <p:cNvPicPr>
                <a:picLocks noChangeAspect="1"/>
              </p:cNvPicPr>
              <p:nvPr/>
            </p:nvPicPr>
            <p:blipFill>
              <a:blip r:embed="rId3"/>
              <a:stretch>
                <a:fillRect/>
              </a:stretch>
            </p:blipFill>
            <p:spPr>
              <a:xfrm>
                <a:off x="3157" y="705"/>
                <a:ext cx="3638" cy="5203"/>
              </a:xfrm>
              <a:prstGeom prst="rect">
                <a:avLst/>
              </a:prstGeom>
            </p:spPr>
          </p:pic>
          <p:sp>
            <p:nvSpPr>
              <p:cNvPr id="46" name="文本框 7"/>
              <p:cNvSpPr txBox="1"/>
              <p:nvPr/>
            </p:nvSpPr>
            <p:spPr>
              <a:xfrm>
                <a:off x="3668" y="3087"/>
                <a:ext cx="2573"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noProof="0" dirty="0">
                    <a:ln>
                      <a:noFill/>
                    </a:ln>
                    <a:effectLst/>
                    <a:uLnTx/>
                    <a:uFillTx/>
                    <a:latin typeface="思源黑体 CN Heavy" panose="020B0A00000000000000" pitchFamily="34" charset="-122"/>
                    <a:ea typeface="思源黑体 CN Heavy" panose="020B0A00000000000000" pitchFamily="34" charset="-122"/>
                    <a:sym typeface="+mn-ea"/>
                  </a:rPr>
                  <a:t>块</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block</a:t>
                </a:r>
              </a:p>
            </p:txBody>
          </p:sp>
        </p:grpSp>
        <p:sp>
          <p:nvSpPr>
            <p:cNvPr id="47" name="文本框 7"/>
            <p:cNvSpPr txBox="1"/>
            <p:nvPr/>
          </p:nvSpPr>
          <p:spPr>
            <a:xfrm>
              <a:off x="3668" y="2022"/>
              <a:ext cx="2573" cy="1113"/>
            </a:xfrm>
            <a:prstGeom prst="rect">
              <a:avLst/>
            </a:prstGeom>
            <a:noFill/>
          </p:spPr>
          <p:txBody>
            <a:bodyPr wrap="square">
              <a:spAutoFit/>
            </a:bodyPr>
            <a:lstStyle/>
            <a:p>
              <a:pPr algn="ctr" fontAlgn="base">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ku</a:t>
              </a:r>
              <a:r>
                <a:rPr lang="en-US" sz="4000" b="1" dirty="0">
                  <a:latin typeface="华文细黑" panose="02010600040101010101" pitchFamily="2" charset="-122"/>
                  <a:ea typeface="华文细黑" panose="02010600040101010101" pitchFamily="2" charset="-122"/>
                  <a:sym typeface="宋体" panose="02010600030101010101" pitchFamily="2" charset="-122"/>
                </a:rPr>
                <a:t>à</a:t>
              </a: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i</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grpSp>
        <p:nvGrpSpPr>
          <p:cNvPr id="17" name="组合 16"/>
          <p:cNvGrpSpPr/>
          <p:nvPr/>
        </p:nvGrpSpPr>
        <p:grpSpPr>
          <a:xfrm>
            <a:off x="8188325" y="1891030"/>
            <a:ext cx="2200275" cy="3194050"/>
            <a:chOff x="11114" y="987"/>
            <a:chExt cx="3465" cy="5030"/>
          </a:xfrm>
        </p:grpSpPr>
        <p:grpSp>
          <p:nvGrpSpPr>
            <p:cNvPr id="9" name="组合 8"/>
            <p:cNvGrpSpPr/>
            <p:nvPr/>
          </p:nvGrpSpPr>
          <p:grpSpPr>
            <a:xfrm>
              <a:off x="11114" y="987"/>
              <a:ext cx="3465" cy="5030"/>
              <a:chOff x="1486086" y="120403"/>
              <a:chExt cx="2200089" cy="3194297"/>
            </a:xfrm>
          </p:grpSpPr>
          <p:sp>
            <p:nvSpPr>
              <p:cNvPr id="10" name="矩形: 圆角 76"/>
              <p:cNvSpPr/>
              <p:nvPr/>
            </p:nvSpPr>
            <p:spPr>
              <a:xfrm>
                <a:off x="1486086" y="120403"/>
                <a:ext cx="2200089" cy="3194297"/>
              </a:xfrm>
              <a:prstGeom prst="roundRect">
                <a:avLst/>
              </a:prstGeom>
              <a:solidFill>
                <a:srgbClr val="FFC74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11560" y="3211"/>
              <a:ext cx="2573" cy="21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那</a:t>
              </a:r>
            </a:p>
            <a:p>
              <a:pPr marL="0" marR="0" lvl="0" indent="0" algn="ctr" defTabSz="914400" rtl="0" eaLnBrk="1" fontAlgn="auto" latinLnBrk="0" hangingPunct="1">
                <a:lnSpc>
                  <a:spcPct val="100000"/>
                </a:lnSpc>
                <a:spcBef>
                  <a:spcPts val="0"/>
                </a:spcBef>
                <a:spcAft>
                  <a:spcPts val="0"/>
                </a:spcAft>
                <a:buClrTx/>
                <a:buSzTx/>
                <a:buFontTx/>
                <a:buNone/>
                <a:defRPr/>
              </a:pPr>
              <a:r>
                <a:rPr lang="en-US"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there</a:t>
              </a:r>
            </a:p>
          </p:txBody>
        </p:sp>
        <p:sp>
          <p:nvSpPr>
            <p:cNvPr id="13" name="文本框 7"/>
            <p:cNvSpPr txBox="1"/>
            <p:nvPr/>
          </p:nvSpPr>
          <p:spPr>
            <a:xfrm>
              <a:off x="11560" y="2146"/>
              <a:ext cx="2573" cy="1113"/>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n</a:t>
              </a:r>
              <a:r>
                <a:rPr lang="en-US" sz="4000" b="1" dirty="0">
                  <a:latin typeface="华文细黑" panose="02010600040101010101" pitchFamily="2" charset="-122"/>
                  <a:ea typeface="华文细黑" panose="02010600040101010101" pitchFamily="2" charset="-122"/>
                  <a:sym typeface="宋体" panose="02010600030101010101" pitchFamily="2" charset="-122"/>
                </a:rPr>
                <a:t>à</a:t>
              </a:r>
              <a:endParaRPr lang="en-US" sz="4000" b="1" dirty="0">
                <a:solidFill>
                  <a:schemeClr val="tx1"/>
                </a:solidFill>
                <a:latin typeface="华文细黑" panose="02010600040101010101" pitchFamily="2" charset="-122"/>
                <a:ea typeface="华文细黑" panose="02010600040101010101" pitchFamily="2" charset="-122"/>
                <a:sym typeface="+mn-ea"/>
              </a:endParaRPr>
            </a:p>
          </p:txBody>
        </p:sp>
      </p:grpSp>
      <p:pic>
        <p:nvPicPr>
          <p:cNvPr id="14" name="图片 13" descr="1"/>
          <p:cNvPicPr>
            <a:picLocks noChangeAspect="1"/>
          </p:cNvPicPr>
          <p:nvPr/>
        </p:nvPicPr>
        <p:blipFill>
          <a:blip r:embed="rId5"/>
          <a:stretch>
            <a:fillRect/>
          </a:stretch>
        </p:blipFill>
        <p:spPr>
          <a:xfrm>
            <a:off x="10719753" y="0"/>
            <a:ext cx="1459230" cy="1459230"/>
          </a:xfrm>
          <a:prstGeom prst="rect">
            <a:avLst/>
          </a:prstGeom>
        </p:spPr>
      </p:pic>
      <p:sp>
        <p:nvSpPr>
          <p:cNvPr id="1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38938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ustDataLst>
      <p:tags r:id="rId1"/>
    </p:custData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strVal val="#ppt_w*0.70"/>
                                          </p:val>
                                        </p:tav>
                                        <p:tav tm="100000">
                                          <p:val>
                                            <p:strVal val="#ppt_w"/>
                                          </p:val>
                                        </p:tav>
                                      </p:tavLst>
                                    </p:anim>
                                    <p:anim calcmode="lin" valueType="num">
                                      <p:cBhvr>
                                        <p:cTn id="14" dur="500" fill="hold"/>
                                        <p:tgtEl>
                                          <p:spTgt spid="43"/>
                                        </p:tgtEl>
                                        <p:attrNameLst>
                                          <p:attrName>ppt_h</p:attrName>
                                        </p:attrNameLst>
                                      </p:cBhvr>
                                      <p:tavLst>
                                        <p:tav tm="0">
                                          <p:val>
                                            <p:strVal val="#ppt_h"/>
                                          </p:val>
                                        </p:tav>
                                        <p:tav tm="100000">
                                          <p:val>
                                            <p:strVal val="#ppt_h"/>
                                          </p:val>
                                        </p:tav>
                                      </p:tavLst>
                                    </p:anim>
                                    <p:animEffect transition="in" filter="fade">
                                      <p:cBhvr>
                                        <p:cTn id="15" dur="500"/>
                                        <p:tgtEl>
                                          <p:spTgt spid="43"/>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strVal val="#ppt_w*0.70"/>
                                          </p:val>
                                        </p:tav>
                                        <p:tav tm="100000">
                                          <p:val>
                                            <p:strVal val="#ppt_w"/>
                                          </p:val>
                                        </p:tav>
                                      </p:tavLst>
                                    </p:anim>
                                    <p:anim calcmode="lin" valueType="num">
                                      <p:cBhvr>
                                        <p:cTn id="20" dur="500" fill="hold"/>
                                        <p:tgtEl>
                                          <p:spTgt spid="17"/>
                                        </p:tgtEl>
                                        <p:attrNameLst>
                                          <p:attrName>ppt_h</p:attrName>
                                        </p:attrNameLst>
                                      </p:cBhvr>
                                      <p:tavLst>
                                        <p:tav tm="0">
                                          <p:val>
                                            <p:strVal val="#ppt_h"/>
                                          </p:val>
                                        </p:tav>
                                        <p:tav tm="100000">
                                          <p:val>
                                            <p:strVal val="#ppt_h"/>
                                          </p:val>
                                        </p:tav>
                                      </p:tavLst>
                                    </p:anim>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237490" y="1068705"/>
            <a:ext cx="1905000" cy="2725420"/>
            <a:chOff x="3157" y="705"/>
            <a:chExt cx="3638"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5"/>
              <a:stretch>
                <a:fillRect/>
              </a:stretch>
            </p:blipFill>
            <p:spPr>
              <a:xfrm>
                <a:off x="3157" y="705"/>
                <a:ext cx="3638" cy="5203"/>
              </a:xfrm>
              <a:prstGeom prst="rect">
                <a:avLst/>
              </a:prstGeom>
            </p:spPr>
          </p:pic>
          <p:sp>
            <p:nvSpPr>
              <p:cNvPr id="51" name="文本框 7"/>
              <p:cNvSpPr txBox="1"/>
              <p:nvPr/>
            </p:nvSpPr>
            <p:spPr>
              <a:xfrm>
                <a:off x="3192" y="2865"/>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喝</a:t>
                </a:r>
                <a:endParaRPr kumimoji="0" lang="zh-CN" altLang="en-US" sz="5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52" name="文本框 7"/>
            <p:cNvSpPr txBox="1"/>
            <p:nvPr/>
          </p:nvSpPr>
          <p:spPr>
            <a:xfrm>
              <a:off x="3224" y="1701"/>
              <a:ext cx="3492" cy="1232"/>
            </a:xfrm>
            <a:prstGeom prst="rect">
              <a:avLst/>
            </a:prstGeom>
            <a:noFill/>
          </p:spPr>
          <p:txBody>
            <a:bodyPr wrap="square">
              <a:spAutoFit/>
            </a:bodyPr>
            <a:lstStyle/>
            <a:p>
              <a:pPr algn="ctr" fontAlgn="base">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hē</a:t>
              </a:r>
              <a:endParaRPr lang="en-US" sz="36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sp>
        <p:nvSpPr>
          <p:cNvPr id="3" name="圆角矩形 2"/>
          <p:cNvSpPr/>
          <p:nvPr/>
        </p:nvSpPr>
        <p:spPr>
          <a:xfrm>
            <a:off x="2475865" y="955675"/>
            <a:ext cx="470916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475865" y="958215"/>
            <a:ext cx="4708525"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475865" y="958215"/>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6"/>
            <a:stretch>
              <a:fillRect/>
            </a:stretch>
          </p:blipFill>
          <p:spPr>
            <a:xfrm>
              <a:off x="584" y="3308"/>
              <a:ext cx="1338" cy="1338"/>
            </a:xfrm>
            <a:prstGeom prst="rect">
              <a:avLst/>
            </a:prstGeom>
          </p:spPr>
        </p:pic>
      </p:grpSp>
      <p:sp>
        <p:nvSpPr>
          <p:cNvPr id="31" name="文本框 7"/>
          <p:cNvSpPr txBox="1"/>
          <p:nvPr/>
        </p:nvSpPr>
        <p:spPr>
          <a:xfrm>
            <a:off x="3241040" y="997585"/>
            <a:ext cx="29718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喝茶</a:t>
            </a:r>
          </a:p>
        </p:txBody>
      </p:sp>
      <p:sp>
        <p:nvSpPr>
          <p:cNvPr id="36" name="圆角矩形 35"/>
          <p:cNvSpPr/>
          <p:nvPr/>
        </p:nvSpPr>
        <p:spPr>
          <a:xfrm>
            <a:off x="2475865" y="1947545"/>
            <a:ext cx="529018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2475865" y="1950085"/>
            <a:ext cx="528955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5865" y="195008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我卡通1压缩"/>
            <p:cNvPicPr>
              <a:picLocks noChangeAspect="1"/>
            </p:cNvPicPr>
            <p:nvPr/>
          </p:nvPicPr>
          <p:blipFill>
            <a:blip r:embed="rId6"/>
            <a:stretch>
              <a:fillRect/>
            </a:stretch>
          </p:blipFill>
          <p:spPr>
            <a:xfrm>
              <a:off x="584" y="3308"/>
              <a:ext cx="1338" cy="1338"/>
            </a:xfrm>
            <a:prstGeom prst="rect">
              <a:avLst/>
            </a:prstGeom>
          </p:spPr>
        </p:pic>
      </p:grpSp>
      <p:sp>
        <p:nvSpPr>
          <p:cNvPr id="42" name="文本框 7"/>
          <p:cNvSpPr txBox="1"/>
          <p:nvPr/>
        </p:nvSpPr>
        <p:spPr>
          <a:xfrm>
            <a:off x="3241040" y="1989455"/>
            <a:ext cx="33159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你喝什么？</a:t>
            </a:r>
          </a:p>
        </p:txBody>
      </p:sp>
      <p:sp>
        <p:nvSpPr>
          <p:cNvPr id="56" name="圆角矩形 55"/>
          <p:cNvSpPr/>
          <p:nvPr/>
        </p:nvSpPr>
        <p:spPr>
          <a:xfrm>
            <a:off x="2475865" y="2939415"/>
            <a:ext cx="594741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2475865" y="2936875"/>
            <a:ext cx="5947410" cy="857250"/>
          </a:xfrm>
          <a:prstGeom prst="roundRect">
            <a:avLst>
              <a:gd name="adj" fmla="val 4753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2475865" y="294195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descr="我卡通1压缩"/>
            <p:cNvPicPr>
              <a:picLocks noChangeAspect="1"/>
            </p:cNvPicPr>
            <p:nvPr/>
          </p:nvPicPr>
          <p:blipFill>
            <a:blip r:embed="rId6"/>
            <a:stretch>
              <a:fillRect/>
            </a:stretch>
          </p:blipFill>
          <p:spPr>
            <a:xfrm>
              <a:off x="584" y="3308"/>
              <a:ext cx="1338" cy="1338"/>
            </a:xfrm>
            <a:prstGeom prst="rect">
              <a:avLst/>
            </a:prstGeom>
          </p:spPr>
        </p:pic>
      </p:grpSp>
      <p:sp>
        <p:nvSpPr>
          <p:cNvPr id="61" name="文本框 7"/>
          <p:cNvSpPr txBox="1"/>
          <p:nvPr/>
        </p:nvSpPr>
        <p:spPr>
          <a:xfrm>
            <a:off x="3241040" y="2981325"/>
            <a:ext cx="357187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我喝茶。</a:t>
            </a:r>
          </a:p>
        </p:txBody>
      </p:sp>
      <p:grpSp>
        <p:nvGrpSpPr>
          <p:cNvPr id="70" name="组合 69"/>
          <p:cNvGrpSpPr/>
          <p:nvPr/>
        </p:nvGrpSpPr>
        <p:grpSpPr>
          <a:xfrm>
            <a:off x="231775" y="4076065"/>
            <a:ext cx="1899285" cy="2759075"/>
            <a:chOff x="3474" y="218"/>
            <a:chExt cx="3465" cy="5030"/>
          </a:xfrm>
        </p:grpSpPr>
        <p:grpSp>
          <p:nvGrpSpPr>
            <p:cNvPr id="71" name="组合 70"/>
            <p:cNvGrpSpPr/>
            <p:nvPr/>
          </p:nvGrpSpPr>
          <p:grpSpPr>
            <a:xfrm>
              <a:off x="3474" y="218"/>
              <a:ext cx="3465" cy="5030"/>
              <a:chOff x="1486086" y="120403"/>
              <a:chExt cx="2200089" cy="3194297"/>
            </a:xfrm>
          </p:grpSpPr>
          <p:sp>
            <p:nvSpPr>
              <p:cNvPr id="7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74" name="文本框 7"/>
            <p:cNvSpPr txBox="1"/>
            <p:nvPr/>
          </p:nvSpPr>
          <p:spPr>
            <a:xfrm>
              <a:off x="3639" y="2503"/>
              <a:ext cx="3097" cy="16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吃</a:t>
              </a:r>
              <a:endParaRPr kumimoji="0" lang="en-US" altLang="zh-CN" sz="54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75" name="文本框 7"/>
            <p:cNvSpPr txBox="1"/>
            <p:nvPr/>
          </p:nvSpPr>
          <p:spPr>
            <a:xfrm>
              <a:off x="3639" y="1627"/>
              <a:ext cx="3097" cy="1176"/>
            </a:xfrm>
            <a:prstGeom prst="rect">
              <a:avLst/>
            </a:prstGeom>
            <a:noFill/>
          </p:spPr>
          <p:txBody>
            <a:bodyPr wrap="square">
              <a:spAutoFit/>
            </a:bodyPr>
            <a:lstStyle/>
            <a:p>
              <a:pPr algn="ctr" fontAlgn="base">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chī</a:t>
              </a:r>
              <a:endParaRPr lang="en-US" sz="36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sp>
        <p:nvSpPr>
          <p:cNvPr id="94" name="圆角矩形 93"/>
          <p:cNvSpPr/>
          <p:nvPr/>
        </p:nvSpPr>
        <p:spPr>
          <a:xfrm>
            <a:off x="2478405" y="3988435"/>
            <a:ext cx="5057140"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a:off x="2478405" y="3990975"/>
            <a:ext cx="5057140"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2478405" y="399097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8" name="图片 97" descr="我卡通1压缩"/>
            <p:cNvPicPr>
              <a:picLocks noChangeAspect="1"/>
            </p:cNvPicPr>
            <p:nvPr/>
          </p:nvPicPr>
          <p:blipFill>
            <a:blip r:embed="rId6"/>
            <a:stretch>
              <a:fillRect/>
            </a:stretch>
          </p:blipFill>
          <p:spPr>
            <a:xfrm>
              <a:off x="584" y="3308"/>
              <a:ext cx="1338" cy="1338"/>
            </a:xfrm>
            <a:prstGeom prst="rect">
              <a:avLst/>
            </a:prstGeom>
          </p:spPr>
        </p:pic>
      </p:grpSp>
      <p:sp>
        <p:nvSpPr>
          <p:cNvPr id="99" name="文本框 7"/>
          <p:cNvSpPr txBox="1"/>
          <p:nvPr/>
        </p:nvSpPr>
        <p:spPr>
          <a:xfrm>
            <a:off x="3243580" y="4030345"/>
            <a:ext cx="362902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吃饭</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吃米饭</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 </a:t>
            </a:r>
            <a:endPar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sp>
        <p:nvSpPr>
          <p:cNvPr id="100" name="圆角矩形 99"/>
          <p:cNvSpPr/>
          <p:nvPr/>
        </p:nvSpPr>
        <p:spPr>
          <a:xfrm>
            <a:off x="2478405" y="4980305"/>
            <a:ext cx="5290185"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2478405" y="4982845"/>
            <a:ext cx="5289550"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2475865" y="4982845"/>
            <a:ext cx="854710" cy="880745"/>
            <a:chOff x="580" y="3246"/>
            <a:chExt cx="1346" cy="1387"/>
          </a:xfrm>
        </p:grpSpPr>
        <p:sp>
          <p:nvSpPr>
            <p:cNvPr id="103" name="椭圆 102"/>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我卡通1压缩"/>
            <p:cNvPicPr>
              <a:picLocks noChangeAspect="1"/>
            </p:cNvPicPr>
            <p:nvPr/>
          </p:nvPicPr>
          <p:blipFill>
            <a:blip r:embed="rId6"/>
            <a:stretch>
              <a:fillRect/>
            </a:stretch>
          </p:blipFill>
          <p:spPr>
            <a:xfrm>
              <a:off x="580" y="3295"/>
              <a:ext cx="1338" cy="1338"/>
            </a:xfrm>
            <a:prstGeom prst="rect">
              <a:avLst/>
            </a:prstGeom>
          </p:spPr>
        </p:pic>
      </p:grpSp>
      <p:sp>
        <p:nvSpPr>
          <p:cNvPr id="105" name="文本框 7"/>
          <p:cNvSpPr txBox="1"/>
          <p:nvPr/>
        </p:nvSpPr>
        <p:spPr>
          <a:xfrm>
            <a:off x="3243580" y="5022215"/>
            <a:ext cx="33159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你吃什么？</a:t>
            </a:r>
          </a:p>
        </p:txBody>
      </p:sp>
      <p:sp>
        <p:nvSpPr>
          <p:cNvPr id="106" name="圆角矩形 105"/>
          <p:cNvSpPr/>
          <p:nvPr/>
        </p:nvSpPr>
        <p:spPr>
          <a:xfrm>
            <a:off x="2478405" y="5972175"/>
            <a:ext cx="5947410"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a:off x="2478405" y="5969635"/>
            <a:ext cx="5944235" cy="85725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2478405" y="5974715"/>
            <a:ext cx="852170" cy="901700"/>
            <a:chOff x="584" y="3246"/>
            <a:chExt cx="1342" cy="1420"/>
          </a:xfrm>
        </p:grpSpPr>
        <p:sp>
          <p:nvSpPr>
            <p:cNvPr id="109" name="椭圆 108"/>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0" name="图片 109" descr="我卡通1压缩"/>
            <p:cNvPicPr>
              <a:picLocks noChangeAspect="1"/>
            </p:cNvPicPr>
            <p:nvPr/>
          </p:nvPicPr>
          <p:blipFill>
            <a:blip r:embed="rId6"/>
            <a:stretch>
              <a:fillRect/>
            </a:stretch>
          </p:blipFill>
          <p:spPr>
            <a:xfrm>
              <a:off x="588" y="3328"/>
              <a:ext cx="1338" cy="1338"/>
            </a:xfrm>
            <a:prstGeom prst="rect">
              <a:avLst/>
            </a:prstGeom>
          </p:spPr>
        </p:pic>
      </p:grpSp>
      <p:sp>
        <p:nvSpPr>
          <p:cNvPr id="111" name="文本框 7"/>
          <p:cNvSpPr txBox="1"/>
          <p:nvPr/>
        </p:nvSpPr>
        <p:spPr>
          <a:xfrm>
            <a:off x="3243580" y="6014085"/>
            <a:ext cx="357187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我吃米饭。</a:t>
            </a: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subTnLst>
                                    <p:audio>
                                      <p:cMediaNode>
                                        <p:cTn display="1" masterRel="sameClick">
                                          <p:stCondLst>
                                            <p:cond evt="begin" delay="0">
                                              <p:tn val="5"/>
                                            </p:cond>
                                          </p:stCondLst>
                                          <p:endCondLst>
                                            <p:cond evt="onStopAudio" delay="0">
                                              <p:tgtEl>
                                                <p:sldTgt/>
                                              </p:tgtEl>
                                            </p:cond>
                                          </p:endCondLst>
                                        </p:cTn>
                                        <p:tgtEl>
                                          <p:sndTgt r:embed="rId3" name="翻书声.wav"/>
                                        </p:tgtEl>
                                      </p:cMediaNode>
                                    </p:audio>
                                  </p:sub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70"/>
                                        </p:tgtEl>
                                        <p:attrNameLst>
                                          <p:attrName>style.visibility</p:attrName>
                                        </p:attrNameLst>
                                      </p:cBhvr>
                                      <p:to>
                                        <p:strVal val="visible"/>
                                      </p:to>
                                    </p:set>
                                    <p:anim calcmode="lin" valueType="num">
                                      <p:cBhvr>
                                        <p:cTn id="13" dur="500" fill="hold"/>
                                        <p:tgtEl>
                                          <p:spTgt spid="70"/>
                                        </p:tgtEl>
                                        <p:attrNameLst>
                                          <p:attrName>ppt_w</p:attrName>
                                        </p:attrNameLst>
                                      </p:cBhvr>
                                      <p:tavLst>
                                        <p:tav tm="0">
                                          <p:val>
                                            <p:strVal val="#ppt_w*0.70"/>
                                          </p:val>
                                        </p:tav>
                                        <p:tav tm="100000">
                                          <p:val>
                                            <p:strVal val="#ppt_w"/>
                                          </p:val>
                                        </p:tav>
                                      </p:tavLst>
                                    </p:anim>
                                    <p:anim calcmode="lin" valueType="num">
                                      <p:cBhvr>
                                        <p:cTn id="14" dur="500" fill="hold"/>
                                        <p:tgtEl>
                                          <p:spTgt spid="70"/>
                                        </p:tgtEl>
                                        <p:attrNameLst>
                                          <p:attrName>ppt_h</p:attrName>
                                        </p:attrNameLst>
                                      </p:cBhvr>
                                      <p:tavLst>
                                        <p:tav tm="0">
                                          <p:val>
                                            <p:strVal val="#ppt_h"/>
                                          </p:val>
                                        </p:tav>
                                        <p:tav tm="100000">
                                          <p:val>
                                            <p:strVal val="#ppt_h"/>
                                          </p:val>
                                        </p:tav>
                                      </p:tavLst>
                                    </p:anim>
                                    <p:animEffect transition="in" filter="fade">
                                      <p:cBhvr>
                                        <p:cTn id="15" dur="500"/>
                                        <p:tgtEl>
                                          <p:spTgt spid="70"/>
                                        </p:tgtEl>
                                      </p:cBhvr>
                                    </p:animEffect>
                                  </p:childTnLst>
                                  <p:subTnLst>
                                    <p:audio>
                                      <p:cMediaNode>
                                        <p:cTn display="1" masterRel="sameClick">
                                          <p:stCondLst>
                                            <p:cond evt="begin" delay="0">
                                              <p:tn val="11"/>
                                            </p:cond>
                                          </p:stCondLst>
                                          <p:endCondLst>
                                            <p:cond evt="onStopAudio" delay="0">
                                              <p:tgtEl>
                                                <p:sldTgt/>
                                              </p:tgtEl>
                                            </p:cond>
                                          </p:endCondLst>
                                        </p:cTn>
                                        <p:tgtEl>
                                          <p:sndTgt r:embed="rId3" name="翻书声.wav"/>
                                        </p:tgtEl>
                                      </p:cMediaNode>
                                    </p:audio>
                                  </p:sub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0177083 -0.00481484 L 0.316042 -0.00583334 " pathEditMode="relative" rAng="0" ptsTypes="">
                                      <p:cBhvr>
                                        <p:cTn id="19" dur="500" fill="hold"/>
                                        <p:tgtEl>
                                          <p:spTgt spid="22"/>
                                        </p:tgtEl>
                                        <p:attrNameLst>
                                          <p:attrName>ppt_x</p:attrName>
                                          <p:attrName>ppt_y</p:attrName>
                                        </p:attrNameLst>
                                      </p:cBhvr>
                                      <p:rCtr x="167" y="0"/>
                                    </p:animMotion>
                                  </p:childTnLst>
                                </p:cTn>
                              </p:par>
                              <p:par>
                                <p:cTn id="20" presetID="22" presetClass="entr" presetSubtype="8"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subTnLst>
                                    <p:audio>
                                      <p:cMediaNode>
                                        <p:cTn display="1" masterRel="sameClick">
                                          <p:stCondLst>
                                            <p:cond evt="begin" delay="0">
                                              <p:tn val="20"/>
                                            </p:cond>
                                          </p:stCondLst>
                                          <p:endCondLst>
                                            <p:cond evt="onStopAudio" delay="0">
                                              <p:tgtEl>
                                                <p:sldTgt/>
                                              </p:tgtEl>
                                            </p:cond>
                                          </p:endCondLst>
                                        </p:cTn>
                                        <p:tgtEl>
                                          <p:sndTgt r:embed="rId4" name="click.wav"/>
                                        </p:tgtEl>
                                      </p:cMediaNode>
                                    </p:audio>
                                  </p:subTnLst>
                                </p:cTn>
                              </p:par>
                              <p:par>
                                <p:cTn id="23" presetID="22" presetClass="entr" presetSubtype="8" fill="hold" nodeType="withEffect">
                                  <p:stCondLst>
                                    <p:cond delay="2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wipe(left)">
                                      <p:cBhvr>
                                        <p:cTn id="25" dur="500"/>
                                        <p:tgtEl>
                                          <p:spTgt spid="3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0 0.00101852 L 0.362917 -0.00407407 " pathEditMode="relative" rAng="0" ptsTypes="">
                                      <p:cBhvr>
                                        <p:cTn id="29" dur="500" fill="hold"/>
                                        <p:tgtEl>
                                          <p:spTgt spid="39"/>
                                        </p:tgtEl>
                                        <p:attrNameLst>
                                          <p:attrName>ppt_x</p:attrName>
                                          <p:attrName>ppt_y</p:attrName>
                                        </p:attrNameLst>
                                      </p:cBhvr>
                                      <p:rCtr x="181" y="-2"/>
                                    </p:animMotion>
                                  </p:childTnLst>
                                </p:cTn>
                              </p:par>
                              <p:par>
                                <p:cTn id="30" presetID="22" presetClass="entr" presetSubtype="8"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subTnLst>
                                    <p:audio>
                                      <p:cMediaNode>
                                        <p:cTn display="1" masterRel="sameClick">
                                          <p:stCondLst>
                                            <p:cond evt="begin" delay="0">
                                              <p:tn val="30"/>
                                            </p:cond>
                                          </p:stCondLst>
                                          <p:endCondLst>
                                            <p:cond evt="onStopAudio" delay="0">
                                              <p:tgtEl>
                                                <p:sldTgt/>
                                              </p:tgtEl>
                                            </p:cond>
                                          </p:endCondLst>
                                        </p:cTn>
                                        <p:tgtEl>
                                          <p:sndTgt r:embed="rId4" name="click.wav"/>
                                        </p:tgtEl>
                                      </p:cMediaNode>
                                    </p:audio>
                                  </p:subTnLst>
                                </p:cTn>
                              </p:par>
                              <p:par>
                                <p:cTn id="33" presetID="22" presetClass="entr" presetSubtype="8" fill="hold" nodeType="withEffect">
                                  <p:stCondLst>
                                    <p:cond delay="200"/>
                                  </p:stCondLst>
                                  <p:childTnLst>
                                    <p:set>
                                      <p:cBhvr>
                                        <p:cTn id="34" dur="1" fill="hold">
                                          <p:stCondLst>
                                            <p:cond delay="0"/>
                                          </p:stCondLst>
                                        </p:cTn>
                                        <p:tgtEl>
                                          <p:spTgt spid="42">
                                            <p:txEl>
                                              <p:pRg st="0" end="0"/>
                                            </p:txEl>
                                          </p:spTgt>
                                        </p:tgtEl>
                                        <p:attrNameLst>
                                          <p:attrName>style.visibility</p:attrName>
                                        </p:attrNameLst>
                                      </p:cBhvr>
                                      <p:to>
                                        <p:strVal val="visible"/>
                                      </p:to>
                                    </p:set>
                                    <p:animEffect transition="in" filter="wipe(left)">
                                      <p:cBhvr>
                                        <p:cTn id="35" dur="500"/>
                                        <p:tgtEl>
                                          <p:spTgt spid="4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3" presetClass="path" presetSubtype="0" accel="50000" decel="50000" fill="hold" nodeType="clickEffect">
                                  <p:stCondLst>
                                    <p:cond delay="0"/>
                                  </p:stCondLst>
                                  <p:childTnLst>
                                    <p:animMotion origin="layout" path="M 0 0.00101852 L 0.415052 -0.00388889 " pathEditMode="relative" rAng="0" ptsTypes="">
                                      <p:cBhvr>
                                        <p:cTn id="39" dur="500" fill="hold"/>
                                        <p:tgtEl>
                                          <p:spTgt spid="58"/>
                                        </p:tgtEl>
                                        <p:attrNameLst>
                                          <p:attrName>ppt_x</p:attrName>
                                          <p:attrName>ppt_y</p:attrName>
                                        </p:attrNameLst>
                                      </p:cBhvr>
                                      <p:rCtr x="208" y="-2"/>
                                    </p:animMotion>
                                  </p:childTnLst>
                                </p:cTn>
                              </p:par>
                              <p:par>
                                <p:cTn id="40" presetID="22" presetClass="entr" presetSubtype="8"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subTnLst>
                                    <p:audio>
                                      <p:cMediaNode>
                                        <p:cTn display="1" masterRel="sameClick">
                                          <p:stCondLst>
                                            <p:cond evt="begin" delay="0">
                                              <p:tn val="40"/>
                                            </p:cond>
                                          </p:stCondLst>
                                          <p:endCondLst>
                                            <p:cond evt="onStopAudio" delay="0">
                                              <p:tgtEl>
                                                <p:sldTgt/>
                                              </p:tgtEl>
                                            </p:cond>
                                          </p:endCondLst>
                                        </p:cTn>
                                        <p:tgtEl>
                                          <p:sndTgt r:embed="rId4" name="click.wav"/>
                                        </p:tgtEl>
                                      </p:cMediaNode>
                                    </p:audio>
                                  </p:subTnLst>
                                </p:cTn>
                              </p:par>
                              <p:par>
                                <p:cTn id="43" presetID="22" presetClass="entr" presetSubtype="8" fill="hold" nodeType="withEffect">
                                  <p:stCondLst>
                                    <p:cond delay="200"/>
                                  </p:stCondLst>
                                  <p:childTnLst>
                                    <p:set>
                                      <p:cBhvr>
                                        <p:cTn id="44" dur="1" fill="hold">
                                          <p:stCondLst>
                                            <p:cond delay="0"/>
                                          </p:stCondLst>
                                        </p:cTn>
                                        <p:tgtEl>
                                          <p:spTgt spid="61">
                                            <p:txEl>
                                              <p:pRg st="0" end="0"/>
                                            </p:txEl>
                                          </p:spTgt>
                                        </p:tgtEl>
                                        <p:attrNameLst>
                                          <p:attrName>style.visibility</p:attrName>
                                        </p:attrNameLst>
                                      </p:cBhvr>
                                      <p:to>
                                        <p:strVal val="visible"/>
                                      </p:to>
                                    </p:set>
                                    <p:animEffect transition="in" filter="wipe(left)">
                                      <p:cBhvr>
                                        <p:cTn id="45" dur="500"/>
                                        <p:tgtEl>
                                          <p:spTgt spid="61">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63" presetClass="path" presetSubtype="0" accel="50000" decel="50000" fill="hold" nodeType="clickEffect">
                                  <p:stCondLst>
                                    <p:cond delay="0"/>
                                  </p:stCondLst>
                                  <p:childTnLst>
                                    <p:animMotion origin="layout" path="M -0.0170833 0 L 0.343542 -0.0012963 " pathEditMode="relative" rAng="0" ptsTypes="">
                                      <p:cBhvr>
                                        <p:cTn id="49" dur="500" fill="hold"/>
                                        <p:tgtEl>
                                          <p:spTgt spid="96"/>
                                        </p:tgtEl>
                                        <p:attrNameLst>
                                          <p:attrName>ppt_x</p:attrName>
                                          <p:attrName>ppt_y</p:attrName>
                                        </p:attrNameLst>
                                      </p:cBhvr>
                                      <p:rCtr x="177" y="0"/>
                                    </p:animMotion>
                                  </p:childTnLst>
                                </p:cTn>
                              </p:par>
                              <p:par>
                                <p:cTn id="50" presetID="22" presetClass="entr" presetSubtype="8" fill="hold" grpId="0"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wipe(left)">
                                      <p:cBhvr>
                                        <p:cTn id="52" dur="500"/>
                                        <p:tgtEl>
                                          <p:spTgt spid="95"/>
                                        </p:tgtEl>
                                      </p:cBhvr>
                                    </p:animEffect>
                                  </p:childTnLst>
                                  <p:subTnLst>
                                    <p:audio>
                                      <p:cMediaNode>
                                        <p:cTn display="1" masterRel="sameClick">
                                          <p:stCondLst>
                                            <p:cond evt="begin" delay="0">
                                              <p:tn val="50"/>
                                            </p:cond>
                                          </p:stCondLst>
                                          <p:endCondLst>
                                            <p:cond evt="onStopAudio" delay="0">
                                              <p:tgtEl>
                                                <p:sldTgt/>
                                              </p:tgtEl>
                                            </p:cond>
                                          </p:endCondLst>
                                        </p:cTn>
                                        <p:tgtEl>
                                          <p:sndTgt r:embed="rId4" name="click.wav"/>
                                        </p:tgtEl>
                                      </p:cMediaNode>
                                    </p:audio>
                                  </p:subTnLst>
                                </p:cTn>
                              </p:par>
                              <p:par>
                                <p:cTn id="53" presetID="22" presetClass="entr" presetSubtype="8" fill="hold" nodeType="withEffect">
                                  <p:stCondLst>
                                    <p:cond delay="200"/>
                                  </p:stCondLst>
                                  <p:childTnLst>
                                    <p:set>
                                      <p:cBhvr>
                                        <p:cTn id="54" dur="1" fill="hold">
                                          <p:stCondLst>
                                            <p:cond delay="0"/>
                                          </p:stCondLst>
                                        </p:cTn>
                                        <p:tgtEl>
                                          <p:spTgt spid="99">
                                            <p:txEl>
                                              <p:pRg st="0" end="0"/>
                                            </p:txEl>
                                          </p:spTgt>
                                        </p:tgtEl>
                                        <p:attrNameLst>
                                          <p:attrName>style.visibility</p:attrName>
                                        </p:attrNameLst>
                                      </p:cBhvr>
                                      <p:to>
                                        <p:strVal val="visible"/>
                                      </p:to>
                                    </p:set>
                                    <p:animEffect transition="in" filter="wipe(left)">
                                      <p:cBhvr>
                                        <p:cTn id="55" dur="500"/>
                                        <p:tgtEl>
                                          <p:spTgt spid="9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63" presetClass="path" presetSubtype="0" accel="50000" decel="50000" fill="hold" nodeType="clickEffect">
                                  <p:stCondLst>
                                    <p:cond delay="0"/>
                                  </p:stCondLst>
                                  <p:childTnLst>
                                    <p:animMotion origin="layout" path="M 0 0 L 0.372292 -0.00101852 " pathEditMode="relative" rAng="0" ptsTypes="">
                                      <p:cBhvr>
                                        <p:cTn id="59" dur="500" fill="hold"/>
                                        <p:tgtEl>
                                          <p:spTgt spid="102"/>
                                        </p:tgtEl>
                                        <p:attrNameLst>
                                          <p:attrName>ppt_x</p:attrName>
                                          <p:attrName>ppt_y</p:attrName>
                                        </p:attrNameLst>
                                      </p:cBhvr>
                                      <p:rCtr x="180" y="0"/>
                                    </p:animMotion>
                                  </p:childTnLst>
                                </p:cTn>
                              </p:par>
                              <p:par>
                                <p:cTn id="60" presetID="22" presetClass="entr" presetSubtype="8" fill="hold" grpId="0" nodeType="with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wipe(left)">
                                      <p:cBhvr>
                                        <p:cTn id="62" dur="500"/>
                                        <p:tgtEl>
                                          <p:spTgt spid="101"/>
                                        </p:tgtEl>
                                      </p:cBhvr>
                                    </p:animEffect>
                                  </p:childTnLst>
                                  <p:subTnLst>
                                    <p:audio>
                                      <p:cMediaNode>
                                        <p:cTn display="1" masterRel="sameClick">
                                          <p:stCondLst>
                                            <p:cond evt="begin" delay="0">
                                              <p:tn val="60"/>
                                            </p:cond>
                                          </p:stCondLst>
                                          <p:endCondLst>
                                            <p:cond evt="onStopAudio" delay="0">
                                              <p:tgtEl>
                                                <p:sldTgt/>
                                              </p:tgtEl>
                                            </p:cond>
                                          </p:endCondLst>
                                        </p:cTn>
                                        <p:tgtEl>
                                          <p:sndTgt r:embed="rId4" name="click.wav"/>
                                        </p:tgtEl>
                                      </p:cMediaNode>
                                    </p:audio>
                                  </p:subTnLst>
                                </p:cTn>
                              </p:par>
                              <p:par>
                                <p:cTn id="63" presetID="22" presetClass="entr" presetSubtype="8" fill="hold" nodeType="withEffect">
                                  <p:stCondLst>
                                    <p:cond delay="200"/>
                                  </p:stCondLst>
                                  <p:childTnLst>
                                    <p:set>
                                      <p:cBhvr>
                                        <p:cTn id="64" dur="1" fill="hold">
                                          <p:stCondLst>
                                            <p:cond delay="0"/>
                                          </p:stCondLst>
                                        </p:cTn>
                                        <p:tgtEl>
                                          <p:spTgt spid="105">
                                            <p:txEl>
                                              <p:pRg st="0" end="0"/>
                                            </p:txEl>
                                          </p:spTgt>
                                        </p:tgtEl>
                                        <p:attrNameLst>
                                          <p:attrName>style.visibility</p:attrName>
                                        </p:attrNameLst>
                                      </p:cBhvr>
                                      <p:to>
                                        <p:strVal val="visible"/>
                                      </p:to>
                                    </p:set>
                                    <p:animEffect transition="in" filter="wipe(left)">
                                      <p:cBhvr>
                                        <p:cTn id="65" dur="500"/>
                                        <p:tgtEl>
                                          <p:spTgt spid="10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63" presetClass="path" presetSubtype="0" accel="50000" decel="50000" fill="hold" nodeType="clickEffect">
                                  <p:stCondLst>
                                    <p:cond delay="0"/>
                                  </p:stCondLst>
                                  <p:childTnLst>
                                    <p:animMotion origin="layout" path="M 0 0 L 0.41901 -0.00277778 " pathEditMode="relative" rAng="0" ptsTypes="">
                                      <p:cBhvr>
                                        <p:cTn id="69" dur="500" fill="hold"/>
                                        <p:tgtEl>
                                          <p:spTgt spid="108"/>
                                        </p:tgtEl>
                                        <p:attrNameLst>
                                          <p:attrName>ppt_x</p:attrName>
                                          <p:attrName>ppt_y</p:attrName>
                                        </p:attrNameLst>
                                      </p:cBhvr>
                                      <p:rCtr x="207" y="0"/>
                                    </p:animMotion>
                                  </p:childTnLst>
                                </p:cTn>
                              </p:par>
                              <p:par>
                                <p:cTn id="70" presetID="22" presetClass="entr" presetSubtype="8" fill="hold" grpId="0" nodeType="with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left)">
                                      <p:cBhvr>
                                        <p:cTn id="72" dur="500"/>
                                        <p:tgtEl>
                                          <p:spTgt spid="107"/>
                                        </p:tgtEl>
                                      </p:cBhvr>
                                    </p:animEffect>
                                  </p:childTnLst>
                                  <p:subTnLst>
                                    <p:audio>
                                      <p:cMediaNode>
                                        <p:cTn display="1" masterRel="sameClick">
                                          <p:stCondLst>
                                            <p:cond evt="begin" delay="0">
                                              <p:tn val="70"/>
                                            </p:cond>
                                          </p:stCondLst>
                                          <p:endCondLst>
                                            <p:cond evt="onStopAudio" delay="0">
                                              <p:tgtEl>
                                                <p:sldTgt/>
                                              </p:tgtEl>
                                            </p:cond>
                                          </p:endCondLst>
                                        </p:cTn>
                                        <p:tgtEl>
                                          <p:sndTgt r:embed="rId4" name="click.wav"/>
                                        </p:tgtEl>
                                      </p:cMediaNode>
                                    </p:audio>
                                  </p:subTnLst>
                                </p:cTn>
                              </p:par>
                              <p:par>
                                <p:cTn id="73" presetID="22" presetClass="entr" presetSubtype="8" fill="hold" nodeType="withEffect">
                                  <p:stCondLst>
                                    <p:cond delay="200"/>
                                  </p:stCondLst>
                                  <p:childTnLst>
                                    <p:set>
                                      <p:cBhvr>
                                        <p:cTn id="74" dur="1" fill="hold">
                                          <p:stCondLst>
                                            <p:cond delay="0"/>
                                          </p:stCondLst>
                                        </p:cTn>
                                        <p:tgtEl>
                                          <p:spTgt spid="111">
                                            <p:txEl>
                                              <p:pRg st="0" end="0"/>
                                            </p:txEl>
                                          </p:spTgt>
                                        </p:tgtEl>
                                        <p:attrNameLst>
                                          <p:attrName>style.visibility</p:attrName>
                                        </p:attrNameLst>
                                      </p:cBhvr>
                                      <p:to>
                                        <p:strVal val="visible"/>
                                      </p:to>
                                    </p:set>
                                    <p:animEffect transition="in" filter="wipe(left)">
                                      <p:cBhvr>
                                        <p:cTn id="75" dur="5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P spid="95" grpId="0" bldLvl="0" animBg="1"/>
      <p:bldP spid="101" grpId="0" bldLvl="0" animBg="1"/>
      <p:bldP spid="10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28049" y="1068705"/>
            <a:ext cx="2065757" cy="2725420"/>
            <a:chOff x="2948" y="705"/>
            <a:chExt cx="3945"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5"/>
              <a:stretch>
                <a:fillRect/>
              </a:stretch>
            </p:blipFill>
            <p:spPr>
              <a:xfrm>
                <a:off x="3157" y="705"/>
                <a:ext cx="3638" cy="5203"/>
              </a:xfrm>
              <a:prstGeom prst="rect">
                <a:avLst/>
              </a:prstGeom>
            </p:spPr>
          </p:pic>
          <p:sp>
            <p:nvSpPr>
              <p:cNvPr id="51" name="文本框 7"/>
              <p:cNvSpPr txBox="1"/>
              <p:nvPr/>
            </p:nvSpPr>
            <p:spPr>
              <a:xfrm>
                <a:off x="3192" y="2865"/>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商店</a:t>
                </a:r>
                <a:endParaRPr kumimoji="0" lang="zh-CN" altLang="en-US" sz="5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52" name="文本框 7"/>
            <p:cNvSpPr txBox="1"/>
            <p:nvPr/>
          </p:nvSpPr>
          <p:spPr>
            <a:xfrm>
              <a:off x="2948" y="1701"/>
              <a:ext cx="3945" cy="879"/>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2400" b="1" dirty="0">
                  <a:latin typeface="思源黑体 CN Regular" panose="020B0500000000000000" pitchFamily="34" charset="-122"/>
                  <a:ea typeface="思源黑体 CN Regular" panose="020B0500000000000000" pitchFamily="34" charset="-122"/>
                  <a:sym typeface="宋体" panose="02010600030101010101" pitchFamily="2" charset="-122"/>
                </a:rPr>
                <a:t>shānɡ diàn</a:t>
              </a:r>
              <a:endParaRPr lang="en-US" sz="24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sp>
        <p:nvSpPr>
          <p:cNvPr id="3" name="圆角矩形 2"/>
          <p:cNvSpPr/>
          <p:nvPr/>
        </p:nvSpPr>
        <p:spPr>
          <a:xfrm>
            <a:off x="2475865" y="955675"/>
            <a:ext cx="470916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475865" y="958215"/>
            <a:ext cx="4708525"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475865" y="958215"/>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6"/>
            <a:stretch>
              <a:fillRect/>
            </a:stretch>
          </p:blipFill>
          <p:spPr>
            <a:xfrm>
              <a:off x="584" y="3308"/>
              <a:ext cx="1338" cy="1338"/>
            </a:xfrm>
            <a:prstGeom prst="rect">
              <a:avLst/>
            </a:prstGeom>
          </p:spPr>
        </p:pic>
      </p:grpSp>
      <p:sp>
        <p:nvSpPr>
          <p:cNvPr id="31" name="文本框 7"/>
          <p:cNvSpPr txBox="1"/>
          <p:nvPr/>
        </p:nvSpPr>
        <p:spPr>
          <a:xfrm>
            <a:off x="3241040" y="997585"/>
            <a:ext cx="29718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去商店</a:t>
            </a:r>
          </a:p>
        </p:txBody>
      </p:sp>
      <p:sp>
        <p:nvSpPr>
          <p:cNvPr id="36" name="圆角矩形 35"/>
          <p:cNvSpPr/>
          <p:nvPr/>
        </p:nvSpPr>
        <p:spPr>
          <a:xfrm>
            <a:off x="2475865" y="1947545"/>
            <a:ext cx="529018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2475865" y="1950085"/>
            <a:ext cx="528955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5865" y="195008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我卡通1压缩"/>
            <p:cNvPicPr>
              <a:picLocks noChangeAspect="1"/>
            </p:cNvPicPr>
            <p:nvPr/>
          </p:nvPicPr>
          <p:blipFill>
            <a:blip r:embed="rId6"/>
            <a:stretch>
              <a:fillRect/>
            </a:stretch>
          </p:blipFill>
          <p:spPr>
            <a:xfrm>
              <a:off x="584" y="3308"/>
              <a:ext cx="1338" cy="1338"/>
            </a:xfrm>
            <a:prstGeom prst="rect">
              <a:avLst/>
            </a:prstGeom>
          </p:spPr>
        </p:pic>
      </p:grpSp>
      <p:sp>
        <p:nvSpPr>
          <p:cNvPr id="42" name="文本框 7"/>
          <p:cNvSpPr txBox="1"/>
          <p:nvPr/>
        </p:nvSpPr>
        <p:spPr>
          <a:xfrm>
            <a:off x="3241040" y="1989455"/>
            <a:ext cx="33159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你去哪儿？</a:t>
            </a:r>
          </a:p>
        </p:txBody>
      </p:sp>
      <p:sp>
        <p:nvSpPr>
          <p:cNvPr id="56" name="圆角矩形 55"/>
          <p:cNvSpPr/>
          <p:nvPr/>
        </p:nvSpPr>
        <p:spPr>
          <a:xfrm>
            <a:off x="2475865" y="2939415"/>
            <a:ext cx="594741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2475865" y="2936875"/>
            <a:ext cx="5947410" cy="857250"/>
          </a:xfrm>
          <a:prstGeom prst="roundRect">
            <a:avLst>
              <a:gd name="adj" fmla="val 4753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2475865" y="294195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descr="我卡通1压缩"/>
            <p:cNvPicPr>
              <a:picLocks noChangeAspect="1"/>
            </p:cNvPicPr>
            <p:nvPr/>
          </p:nvPicPr>
          <p:blipFill>
            <a:blip r:embed="rId6"/>
            <a:stretch>
              <a:fillRect/>
            </a:stretch>
          </p:blipFill>
          <p:spPr>
            <a:xfrm>
              <a:off x="584" y="3308"/>
              <a:ext cx="1338" cy="1338"/>
            </a:xfrm>
            <a:prstGeom prst="rect">
              <a:avLst/>
            </a:prstGeom>
          </p:spPr>
        </p:pic>
      </p:grpSp>
      <p:sp>
        <p:nvSpPr>
          <p:cNvPr id="61" name="文本框 7"/>
          <p:cNvSpPr txBox="1"/>
          <p:nvPr/>
        </p:nvSpPr>
        <p:spPr>
          <a:xfrm>
            <a:off x="3241040" y="2981325"/>
            <a:ext cx="461518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我去商店。</a:t>
            </a:r>
          </a:p>
        </p:txBody>
      </p:sp>
      <p:grpSp>
        <p:nvGrpSpPr>
          <p:cNvPr id="70" name="组合 69"/>
          <p:cNvGrpSpPr/>
          <p:nvPr/>
        </p:nvGrpSpPr>
        <p:grpSpPr>
          <a:xfrm>
            <a:off x="231775" y="4076065"/>
            <a:ext cx="1899285" cy="2759075"/>
            <a:chOff x="3474" y="218"/>
            <a:chExt cx="3465" cy="5030"/>
          </a:xfrm>
        </p:grpSpPr>
        <p:grpSp>
          <p:nvGrpSpPr>
            <p:cNvPr id="71" name="组合 70"/>
            <p:cNvGrpSpPr/>
            <p:nvPr/>
          </p:nvGrpSpPr>
          <p:grpSpPr>
            <a:xfrm>
              <a:off x="3474" y="218"/>
              <a:ext cx="3465" cy="5030"/>
              <a:chOff x="1486086" y="120403"/>
              <a:chExt cx="2200089" cy="3194297"/>
            </a:xfrm>
          </p:grpSpPr>
          <p:sp>
            <p:nvSpPr>
              <p:cNvPr id="7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74" name="文本框 7"/>
            <p:cNvSpPr txBox="1"/>
            <p:nvPr/>
          </p:nvSpPr>
          <p:spPr>
            <a:xfrm>
              <a:off x="3639" y="2503"/>
              <a:ext cx="3097" cy="16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下午</a:t>
              </a:r>
              <a:endParaRPr kumimoji="0" lang="en-US" altLang="zh-CN" sz="54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75" name="文本框 7"/>
            <p:cNvSpPr txBox="1"/>
            <p:nvPr/>
          </p:nvSpPr>
          <p:spPr>
            <a:xfrm>
              <a:off x="3639" y="1627"/>
              <a:ext cx="3097" cy="1176"/>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xi</a:t>
              </a:r>
              <a:r>
                <a:rPr lang="en-US" sz="3600" b="1" dirty="0">
                  <a:latin typeface="华文细黑" panose="02010600040101010101" pitchFamily="2" charset="-122"/>
                  <a:ea typeface="华文细黑" panose="02010600040101010101" pitchFamily="2" charset="-122"/>
                  <a:sym typeface="宋体" panose="02010600030101010101" pitchFamily="2" charset="-122"/>
                </a:rPr>
                <a:t>à</a:t>
              </a: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 wǔ</a:t>
              </a:r>
              <a:endParaRPr lang="en-US" sz="36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sp>
        <p:nvSpPr>
          <p:cNvPr id="94" name="圆角矩形 93"/>
          <p:cNvSpPr/>
          <p:nvPr/>
        </p:nvSpPr>
        <p:spPr>
          <a:xfrm>
            <a:off x="2478405" y="3988435"/>
            <a:ext cx="9262745"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a:off x="2478405" y="3990975"/>
            <a:ext cx="9262745"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2478405" y="399097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8" name="图片 97" descr="我卡通1压缩"/>
            <p:cNvPicPr>
              <a:picLocks noChangeAspect="1"/>
            </p:cNvPicPr>
            <p:nvPr/>
          </p:nvPicPr>
          <p:blipFill>
            <a:blip r:embed="rId6"/>
            <a:stretch>
              <a:fillRect/>
            </a:stretch>
          </p:blipFill>
          <p:spPr>
            <a:xfrm>
              <a:off x="584" y="3308"/>
              <a:ext cx="1338" cy="1338"/>
            </a:xfrm>
            <a:prstGeom prst="rect">
              <a:avLst/>
            </a:prstGeom>
          </p:spPr>
        </p:pic>
      </p:grpSp>
      <p:sp>
        <p:nvSpPr>
          <p:cNvPr id="99" name="文本框 7"/>
          <p:cNvSpPr txBox="1"/>
          <p:nvPr/>
        </p:nvSpPr>
        <p:spPr>
          <a:xfrm>
            <a:off x="3243580" y="4030345"/>
            <a:ext cx="817054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今天下午</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昨天下午</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明天下午</a:t>
            </a:r>
          </a:p>
        </p:txBody>
      </p:sp>
      <p:sp>
        <p:nvSpPr>
          <p:cNvPr id="100" name="圆角矩形 99"/>
          <p:cNvSpPr/>
          <p:nvPr/>
        </p:nvSpPr>
        <p:spPr>
          <a:xfrm>
            <a:off x="2478405" y="4980305"/>
            <a:ext cx="5290185"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2478405" y="4982845"/>
            <a:ext cx="5289550"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2475865" y="4982845"/>
            <a:ext cx="854710" cy="880745"/>
            <a:chOff x="580" y="3246"/>
            <a:chExt cx="1346" cy="1387"/>
          </a:xfrm>
        </p:grpSpPr>
        <p:sp>
          <p:nvSpPr>
            <p:cNvPr id="103" name="椭圆 102"/>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我卡通1压缩"/>
            <p:cNvPicPr>
              <a:picLocks noChangeAspect="1"/>
            </p:cNvPicPr>
            <p:nvPr/>
          </p:nvPicPr>
          <p:blipFill>
            <a:blip r:embed="rId6"/>
            <a:stretch>
              <a:fillRect/>
            </a:stretch>
          </p:blipFill>
          <p:spPr>
            <a:xfrm>
              <a:off x="580" y="3295"/>
              <a:ext cx="1338" cy="1338"/>
            </a:xfrm>
            <a:prstGeom prst="rect">
              <a:avLst/>
            </a:prstGeom>
          </p:spPr>
        </p:pic>
      </p:grpSp>
      <p:sp>
        <p:nvSpPr>
          <p:cNvPr id="105" name="文本框 7"/>
          <p:cNvSpPr txBox="1"/>
          <p:nvPr/>
        </p:nvSpPr>
        <p:spPr>
          <a:xfrm>
            <a:off x="3243580" y="5022215"/>
            <a:ext cx="33159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上午</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中午</a:t>
            </a:r>
          </a:p>
        </p:txBody>
      </p:sp>
      <p:sp>
        <p:nvSpPr>
          <p:cNvPr id="106" name="圆角矩形 105"/>
          <p:cNvSpPr/>
          <p:nvPr/>
        </p:nvSpPr>
        <p:spPr>
          <a:xfrm>
            <a:off x="2478405" y="5972175"/>
            <a:ext cx="5947410"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a:off x="2478405" y="5969635"/>
            <a:ext cx="5944235" cy="85725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2478405" y="5974715"/>
            <a:ext cx="852170" cy="901700"/>
            <a:chOff x="584" y="3246"/>
            <a:chExt cx="1342" cy="1420"/>
          </a:xfrm>
        </p:grpSpPr>
        <p:sp>
          <p:nvSpPr>
            <p:cNvPr id="109" name="椭圆 108"/>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0" name="图片 109" descr="我卡通1压缩"/>
            <p:cNvPicPr>
              <a:picLocks noChangeAspect="1"/>
            </p:cNvPicPr>
            <p:nvPr/>
          </p:nvPicPr>
          <p:blipFill>
            <a:blip r:embed="rId6"/>
            <a:stretch>
              <a:fillRect/>
            </a:stretch>
          </p:blipFill>
          <p:spPr>
            <a:xfrm>
              <a:off x="588" y="3328"/>
              <a:ext cx="1338" cy="1338"/>
            </a:xfrm>
            <a:prstGeom prst="rect">
              <a:avLst/>
            </a:prstGeom>
          </p:spPr>
        </p:pic>
      </p:grpSp>
      <p:sp>
        <p:nvSpPr>
          <p:cNvPr id="111" name="文本框 7"/>
          <p:cNvSpPr txBox="1"/>
          <p:nvPr/>
        </p:nvSpPr>
        <p:spPr>
          <a:xfrm>
            <a:off x="3243580" y="6014085"/>
            <a:ext cx="357187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早上</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晚上</a:t>
            </a: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subTnLst>
                                    <p:audio>
                                      <p:cMediaNode>
                                        <p:cTn display="1" masterRel="sameClick">
                                          <p:stCondLst>
                                            <p:cond evt="begin" delay="0">
                                              <p:tn val="5"/>
                                            </p:cond>
                                          </p:stCondLst>
                                          <p:endCondLst>
                                            <p:cond evt="onStopAudio" delay="0">
                                              <p:tgtEl>
                                                <p:sldTgt/>
                                              </p:tgtEl>
                                            </p:cond>
                                          </p:endCondLst>
                                        </p:cTn>
                                        <p:tgtEl>
                                          <p:sndTgt r:embed="rId3" name="翻书声.wav"/>
                                        </p:tgtEl>
                                      </p:cMediaNode>
                                    </p:audio>
                                  </p:sub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70"/>
                                        </p:tgtEl>
                                        <p:attrNameLst>
                                          <p:attrName>style.visibility</p:attrName>
                                        </p:attrNameLst>
                                      </p:cBhvr>
                                      <p:to>
                                        <p:strVal val="visible"/>
                                      </p:to>
                                    </p:set>
                                    <p:anim calcmode="lin" valueType="num">
                                      <p:cBhvr>
                                        <p:cTn id="13" dur="500" fill="hold"/>
                                        <p:tgtEl>
                                          <p:spTgt spid="70"/>
                                        </p:tgtEl>
                                        <p:attrNameLst>
                                          <p:attrName>ppt_w</p:attrName>
                                        </p:attrNameLst>
                                      </p:cBhvr>
                                      <p:tavLst>
                                        <p:tav tm="0">
                                          <p:val>
                                            <p:strVal val="#ppt_w*0.70"/>
                                          </p:val>
                                        </p:tav>
                                        <p:tav tm="100000">
                                          <p:val>
                                            <p:strVal val="#ppt_w"/>
                                          </p:val>
                                        </p:tav>
                                      </p:tavLst>
                                    </p:anim>
                                    <p:anim calcmode="lin" valueType="num">
                                      <p:cBhvr>
                                        <p:cTn id="14" dur="500" fill="hold"/>
                                        <p:tgtEl>
                                          <p:spTgt spid="70"/>
                                        </p:tgtEl>
                                        <p:attrNameLst>
                                          <p:attrName>ppt_h</p:attrName>
                                        </p:attrNameLst>
                                      </p:cBhvr>
                                      <p:tavLst>
                                        <p:tav tm="0">
                                          <p:val>
                                            <p:strVal val="#ppt_h"/>
                                          </p:val>
                                        </p:tav>
                                        <p:tav tm="100000">
                                          <p:val>
                                            <p:strVal val="#ppt_h"/>
                                          </p:val>
                                        </p:tav>
                                      </p:tavLst>
                                    </p:anim>
                                    <p:animEffect transition="in" filter="fade">
                                      <p:cBhvr>
                                        <p:cTn id="15" dur="500"/>
                                        <p:tgtEl>
                                          <p:spTgt spid="70"/>
                                        </p:tgtEl>
                                      </p:cBhvr>
                                    </p:animEffect>
                                  </p:childTnLst>
                                  <p:subTnLst>
                                    <p:audio>
                                      <p:cMediaNode>
                                        <p:cTn display="1" masterRel="sameClick">
                                          <p:stCondLst>
                                            <p:cond evt="begin" delay="0">
                                              <p:tn val="11"/>
                                            </p:cond>
                                          </p:stCondLst>
                                          <p:endCondLst>
                                            <p:cond evt="onStopAudio" delay="0">
                                              <p:tgtEl>
                                                <p:sldTgt/>
                                              </p:tgtEl>
                                            </p:cond>
                                          </p:endCondLst>
                                        </p:cTn>
                                        <p:tgtEl>
                                          <p:sndTgt r:embed="rId3" name="翻书声.wav"/>
                                        </p:tgtEl>
                                      </p:cMediaNode>
                                    </p:audio>
                                  </p:sub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0177083 -0.00481484 L 0.316042 -0.00583334 " pathEditMode="relative" rAng="0" ptsTypes="">
                                      <p:cBhvr>
                                        <p:cTn id="19" dur="500" fill="hold"/>
                                        <p:tgtEl>
                                          <p:spTgt spid="22"/>
                                        </p:tgtEl>
                                        <p:attrNameLst>
                                          <p:attrName>ppt_x</p:attrName>
                                          <p:attrName>ppt_y</p:attrName>
                                        </p:attrNameLst>
                                      </p:cBhvr>
                                      <p:rCtr x="167" y="0"/>
                                    </p:animMotion>
                                  </p:childTnLst>
                                </p:cTn>
                              </p:par>
                              <p:par>
                                <p:cTn id="20" presetID="22" presetClass="entr" presetSubtype="8"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subTnLst>
                                    <p:audio>
                                      <p:cMediaNode>
                                        <p:cTn display="1" masterRel="sameClick">
                                          <p:stCondLst>
                                            <p:cond evt="begin" delay="0">
                                              <p:tn val="20"/>
                                            </p:cond>
                                          </p:stCondLst>
                                          <p:endCondLst>
                                            <p:cond evt="onStopAudio" delay="0">
                                              <p:tgtEl>
                                                <p:sldTgt/>
                                              </p:tgtEl>
                                            </p:cond>
                                          </p:endCondLst>
                                        </p:cTn>
                                        <p:tgtEl>
                                          <p:sndTgt r:embed="rId4" name="click.wav"/>
                                        </p:tgtEl>
                                      </p:cMediaNode>
                                    </p:audio>
                                  </p:subTnLst>
                                </p:cTn>
                              </p:par>
                              <p:par>
                                <p:cTn id="23" presetID="22" presetClass="entr" presetSubtype="8" fill="hold" nodeType="withEffect">
                                  <p:stCondLst>
                                    <p:cond delay="2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wipe(left)">
                                      <p:cBhvr>
                                        <p:cTn id="25" dur="500"/>
                                        <p:tgtEl>
                                          <p:spTgt spid="3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0 0.00101852 L 0.362917 -0.00407407 " pathEditMode="relative" rAng="0" ptsTypes="">
                                      <p:cBhvr>
                                        <p:cTn id="29" dur="500" fill="hold"/>
                                        <p:tgtEl>
                                          <p:spTgt spid="39"/>
                                        </p:tgtEl>
                                        <p:attrNameLst>
                                          <p:attrName>ppt_x</p:attrName>
                                          <p:attrName>ppt_y</p:attrName>
                                        </p:attrNameLst>
                                      </p:cBhvr>
                                      <p:rCtr x="181" y="-2"/>
                                    </p:animMotion>
                                  </p:childTnLst>
                                </p:cTn>
                              </p:par>
                              <p:par>
                                <p:cTn id="30" presetID="22" presetClass="entr" presetSubtype="8"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subTnLst>
                                    <p:audio>
                                      <p:cMediaNode>
                                        <p:cTn display="1" masterRel="sameClick">
                                          <p:stCondLst>
                                            <p:cond evt="begin" delay="0">
                                              <p:tn val="30"/>
                                            </p:cond>
                                          </p:stCondLst>
                                          <p:endCondLst>
                                            <p:cond evt="onStopAudio" delay="0">
                                              <p:tgtEl>
                                                <p:sldTgt/>
                                              </p:tgtEl>
                                            </p:cond>
                                          </p:endCondLst>
                                        </p:cTn>
                                        <p:tgtEl>
                                          <p:sndTgt r:embed="rId4" name="click.wav"/>
                                        </p:tgtEl>
                                      </p:cMediaNode>
                                    </p:audio>
                                  </p:subTnLst>
                                </p:cTn>
                              </p:par>
                              <p:par>
                                <p:cTn id="33" presetID="22" presetClass="entr" presetSubtype="8" fill="hold" nodeType="withEffect">
                                  <p:stCondLst>
                                    <p:cond delay="200"/>
                                  </p:stCondLst>
                                  <p:childTnLst>
                                    <p:set>
                                      <p:cBhvr>
                                        <p:cTn id="34" dur="1" fill="hold">
                                          <p:stCondLst>
                                            <p:cond delay="0"/>
                                          </p:stCondLst>
                                        </p:cTn>
                                        <p:tgtEl>
                                          <p:spTgt spid="42">
                                            <p:txEl>
                                              <p:pRg st="0" end="0"/>
                                            </p:txEl>
                                          </p:spTgt>
                                        </p:tgtEl>
                                        <p:attrNameLst>
                                          <p:attrName>style.visibility</p:attrName>
                                        </p:attrNameLst>
                                      </p:cBhvr>
                                      <p:to>
                                        <p:strVal val="visible"/>
                                      </p:to>
                                    </p:set>
                                    <p:animEffect transition="in" filter="wipe(left)">
                                      <p:cBhvr>
                                        <p:cTn id="35" dur="500"/>
                                        <p:tgtEl>
                                          <p:spTgt spid="4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3" presetClass="path" presetSubtype="0" accel="50000" decel="50000" fill="hold" nodeType="clickEffect">
                                  <p:stCondLst>
                                    <p:cond delay="0"/>
                                  </p:stCondLst>
                                  <p:childTnLst>
                                    <p:animMotion origin="layout" path="M 0 0.00101852 L 0.415052 -0.00388889 " pathEditMode="relative" rAng="0" ptsTypes="">
                                      <p:cBhvr>
                                        <p:cTn id="39" dur="500" fill="hold"/>
                                        <p:tgtEl>
                                          <p:spTgt spid="58"/>
                                        </p:tgtEl>
                                        <p:attrNameLst>
                                          <p:attrName>ppt_x</p:attrName>
                                          <p:attrName>ppt_y</p:attrName>
                                        </p:attrNameLst>
                                      </p:cBhvr>
                                      <p:rCtr x="208" y="-2"/>
                                    </p:animMotion>
                                  </p:childTnLst>
                                </p:cTn>
                              </p:par>
                              <p:par>
                                <p:cTn id="40" presetID="22" presetClass="entr" presetSubtype="8"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subTnLst>
                                    <p:audio>
                                      <p:cMediaNode>
                                        <p:cTn display="1" masterRel="sameClick">
                                          <p:stCondLst>
                                            <p:cond evt="begin" delay="0">
                                              <p:tn val="40"/>
                                            </p:cond>
                                          </p:stCondLst>
                                          <p:endCondLst>
                                            <p:cond evt="onStopAudio" delay="0">
                                              <p:tgtEl>
                                                <p:sldTgt/>
                                              </p:tgtEl>
                                            </p:cond>
                                          </p:endCondLst>
                                        </p:cTn>
                                        <p:tgtEl>
                                          <p:sndTgt r:embed="rId4" name="click.wav"/>
                                        </p:tgtEl>
                                      </p:cMediaNode>
                                    </p:audio>
                                  </p:subTnLst>
                                </p:cTn>
                              </p:par>
                              <p:par>
                                <p:cTn id="43" presetID="22" presetClass="entr" presetSubtype="8" fill="hold" nodeType="withEffect">
                                  <p:stCondLst>
                                    <p:cond delay="200"/>
                                  </p:stCondLst>
                                  <p:childTnLst>
                                    <p:set>
                                      <p:cBhvr>
                                        <p:cTn id="44" dur="1" fill="hold">
                                          <p:stCondLst>
                                            <p:cond delay="0"/>
                                          </p:stCondLst>
                                        </p:cTn>
                                        <p:tgtEl>
                                          <p:spTgt spid="61">
                                            <p:txEl>
                                              <p:pRg st="0" end="0"/>
                                            </p:txEl>
                                          </p:spTgt>
                                        </p:tgtEl>
                                        <p:attrNameLst>
                                          <p:attrName>style.visibility</p:attrName>
                                        </p:attrNameLst>
                                      </p:cBhvr>
                                      <p:to>
                                        <p:strVal val="visible"/>
                                      </p:to>
                                    </p:set>
                                    <p:animEffect transition="in" filter="wipe(left)">
                                      <p:cBhvr>
                                        <p:cTn id="45" dur="500"/>
                                        <p:tgtEl>
                                          <p:spTgt spid="61">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63" presetClass="path" presetSubtype="0" accel="50000" decel="50000" fill="hold" nodeType="clickEffect">
                                  <p:stCondLst>
                                    <p:cond delay="0"/>
                                  </p:stCondLst>
                                  <p:childTnLst>
                                    <p:animMotion origin="layout" path="M -0.0170833 0 L 0.688125 -0.00638889 " pathEditMode="relative" rAng="0" ptsTypes="">
                                      <p:cBhvr>
                                        <p:cTn id="49" dur="500" fill="hold"/>
                                        <p:tgtEl>
                                          <p:spTgt spid="96"/>
                                        </p:tgtEl>
                                        <p:attrNameLst>
                                          <p:attrName>ppt_x</p:attrName>
                                          <p:attrName>ppt_y</p:attrName>
                                        </p:attrNameLst>
                                      </p:cBhvr>
                                      <p:rCtr x="351" y="-2"/>
                                    </p:animMotion>
                                  </p:childTnLst>
                                </p:cTn>
                              </p:par>
                              <p:par>
                                <p:cTn id="50" presetID="22" presetClass="entr" presetSubtype="8" fill="hold" grpId="0"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wipe(left)">
                                      <p:cBhvr>
                                        <p:cTn id="52" dur="500"/>
                                        <p:tgtEl>
                                          <p:spTgt spid="95"/>
                                        </p:tgtEl>
                                      </p:cBhvr>
                                    </p:animEffect>
                                  </p:childTnLst>
                                  <p:subTnLst>
                                    <p:audio>
                                      <p:cMediaNode>
                                        <p:cTn display="1" masterRel="sameClick">
                                          <p:stCondLst>
                                            <p:cond evt="begin" delay="0">
                                              <p:tn val="50"/>
                                            </p:cond>
                                          </p:stCondLst>
                                          <p:endCondLst>
                                            <p:cond evt="onStopAudio" delay="0">
                                              <p:tgtEl>
                                                <p:sldTgt/>
                                              </p:tgtEl>
                                            </p:cond>
                                          </p:endCondLst>
                                        </p:cTn>
                                        <p:tgtEl>
                                          <p:sndTgt r:embed="rId4" name="click.wav"/>
                                        </p:tgtEl>
                                      </p:cMediaNode>
                                    </p:audio>
                                  </p:subTnLst>
                                </p:cTn>
                              </p:par>
                              <p:par>
                                <p:cTn id="53" presetID="22" presetClass="entr" presetSubtype="8" fill="hold" nodeType="withEffect">
                                  <p:stCondLst>
                                    <p:cond delay="200"/>
                                  </p:stCondLst>
                                  <p:childTnLst>
                                    <p:set>
                                      <p:cBhvr>
                                        <p:cTn id="54" dur="1" fill="hold">
                                          <p:stCondLst>
                                            <p:cond delay="0"/>
                                          </p:stCondLst>
                                        </p:cTn>
                                        <p:tgtEl>
                                          <p:spTgt spid="99">
                                            <p:txEl>
                                              <p:pRg st="0" end="0"/>
                                            </p:txEl>
                                          </p:spTgt>
                                        </p:tgtEl>
                                        <p:attrNameLst>
                                          <p:attrName>style.visibility</p:attrName>
                                        </p:attrNameLst>
                                      </p:cBhvr>
                                      <p:to>
                                        <p:strVal val="visible"/>
                                      </p:to>
                                    </p:set>
                                    <p:animEffect transition="in" filter="wipe(left)">
                                      <p:cBhvr>
                                        <p:cTn id="55" dur="500"/>
                                        <p:tgtEl>
                                          <p:spTgt spid="9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63" presetClass="path" presetSubtype="0" accel="50000" decel="50000" fill="hold" nodeType="clickEffect">
                                  <p:stCondLst>
                                    <p:cond delay="0"/>
                                  </p:stCondLst>
                                  <p:childTnLst>
                                    <p:animMotion origin="layout" path="M 0 0 L 0.372292 -0.00101852 " pathEditMode="relative" rAng="0" ptsTypes="">
                                      <p:cBhvr>
                                        <p:cTn id="59" dur="500" fill="hold"/>
                                        <p:tgtEl>
                                          <p:spTgt spid="102"/>
                                        </p:tgtEl>
                                        <p:attrNameLst>
                                          <p:attrName>ppt_x</p:attrName>
                                          <p:attrName>ppt_y</p:attrName>
                                        </p:attrNameLst>
                                      </p:cBhvr>
                                      <p:rCtr x="180" y="0"/>
                                    </p:animMotion>
                                  </p:childTnLst>
                                </p:cTn>
                              </p:par>
                              <p:par>
                                <p:cTn id="60" presetID="22" presetClass="entr" presetSubtype="8" fill="hold" grpId="0" nodeType="with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wipe(left)">
                                      <p:cBhvr>
                                        <p:cTn id="62" dur="500"/>
                                        <p:tgtEl>
                                          <p:spTgt spid="101"/>
                                        </p:tgtEl>
                                      </p:cBhvr>
                                    </p:animEffect>
                                  </p:childTnLst>
                                  <p:subTnLst>
                                    <p:audio>
                                      <p:cMediaNode>
                                        <p:cTn display="1" masterRel="sameClick">
                                          <p:stCondLst>
                                            <p:cond evt="begin" delay="0">
                                              <p:tn val="60"/>
                                            </p:cond>
                                          </p:stCondLst>
                                          <p:endCondLst>
                                            <p:cond evt="onStopAudio" delay="0">
                                              <p:tgtEl>
                                                <p:sldTgt/>
                                              </p:tgtEl>
                                            </p:cond>
                                          </p:endCondLst>
                                        </p:cTn>
                                        <p:tgtEl>
                                          <p:sndTgt r:embed="rId4" name="click.wav"/>
                                        </p:tgtEl>
                                      </p:cMediaNode>
                                    </p:audio>
                                  </p:subTnLst>
                                </p:cTn>
                              </p:par>
                              <p:par>
                                <p:cTn id="63" presetID="22" presetClass="entr" presetSubtype="8" fill="hold" nodeType="withEffect">
                                  <p:stCondLst>
                                    <p:cond delay="200"/>
                                  </p:stCondLst>
                                  <p:childTnLst>
                                    <p:set>
                                      <p:cBhvr>
                                        <p:cTn id="64" dur="1" fill="hold">
                                          <p:stCondLst>
                                            <p:cond delay="0"/>
                                          </p:stCondLst>
                                        </p:cTn>
                                        <p:tgtEl>
                                          <p:spTgt spid="105">
                                            <p:txEl>
                                              <p:pRg st="0" end="0"/>
                                            </p:txEl>
                                          </p:spTgt>
                                        </p:tgtEl>
                                        <p:attrNameLst>
                                          <p:attrName>style.visibility</p:attrName>
                                        </p:attrNameLst>
                                      </p:cBhvr>
                                      <p:to>
                                        <p:strVal val="visible"/>
                                      </p:to>
                                    </p:set>
                                    <p:animEffect transition="in" filter="wipe(left)">
                                      <p:cBhvr>
                                        <p:cTn id="65" dur="500"/>
                                        <p:tgtEl>
                                          <p:spTgt spid="10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63" presetClass="path" presetSubtype="0" accel="50000" decel="50000" fill="hold" nodeType="clickEffect">
                                  <p:stCondLst>
                                    <p:cond delay="0"/>
                                  </p:stCondLst>
                                  <p:childTnLst>
                                    <p:animMotion origin="layout" path="M 0 0 L 0.41901 -0.00277778 " pathEditMode="relative" rAng="0" ptsTypes="">
                                      <p:cBhvr>
                                        <p:cTn id="69" dur="500" fill="hold"/>
                                        <p:tgtEl>
                                          <p:spTgt spid="108"/>
                                        </p:tgtEl>
                                        <p:attrNameLst>
                                          <p:attrName>ppt_x</p:attrName>
                                          <p:attrName>ppt_y</p:attrName>
                                        </p:attrNameLst>
                                      </p:cBhvr>
                                      <p:rCtr x="207" y="0"/>
                                    </p:animMotion>
                                  </p:childTnLst>
                                </p:cTn>
                              </p:par>
                              <p:par>
                                <p:cTn id="70" presetID="22" presetClass="entr" presetSubtype="8" fill="hold" grpId="0" nodeType="with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left)">
                                      <p:cBhvr>
                                        <p:cTn id="72" dur="500"/>
                                        <p:tgtEl>
                                          <p:spTgt spid="107"/>
                                        </p:tgtEl>
                                      </p:cBhvr>
                                    </p:animEffect>
                                  </p:childTnLst>
                                  <p:subTnLst>
                                    <p:audio>
                                      <p:cMediaNode>
                                        <p:cTn display="1" masterRel="sameClick">
                                          <p:stCondLst>
                                            <p:cond evt="begin" delay="0">
                                              <p:tn val="70"/>
                                            </p:cond>
                                          </p:stCondLst>
                                          <p:endCondLst>
                                            <p:cond evt="onStopAudio" delay="0">
                                              <p:tgtEl>
                                                <p:sldTgt/>
                                              </p:tgtEl>
                                            </p:cond>
                                          </p:endCondLst>
                                        </p:cTn>
                                        <p:tgtEl>
                                          <p:sndTgt r:embed="rId4" name="click.wav"/>
                                        </p:tgtEl>
                                      </p:cMediaNode>
                                    </p:audio>
                                  </p:subTnLst>
                                </p:cTn>
                              </p:par>
                              <p:par>
                                <p:cTn id="73" presetID="22" presetClass="entr" presetSubtype="8" fill="hold" nodeType="withEffect">
                                  <p:stCondLst>
                                    <p:cond delay="200"/>
                                  </p:stCondLst>
                                  <p:childTnLst>
                                    <p:set>
                                      <p:cBhvr>
                                        <p:cTn id="74" dur="1" fill="hold">
                                          <p:stCondLst>
                                            <p:cond delay="0"/>
                                          </p:stCondLst>
                                        </p:cTn>
                                        <p:tgtEl>
                                          <p:spTgt spid="111">
                                            <p:txEl>
                                              <p:pRg st="0" end="0"/>
                                            </p:txEl>
                                          </p:spTgt>
                                        </p:tgtEl>
                                        <p:attrNameLst>
                                          <p:attrName>style.visibility</p:attrName>
                                        </p:attrNameLst>
                                      </p:cBhvr>
                                      <p:to>
                                        <p:strVal val="visible"/>
                                      </p:to>
                                    </p:set>
                                    <p:animEffect transition="in" filter="wipe(left)">
                                      <p:cBhvr>
                                        <p:cTn id="75" dur="5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P spid="95" grpId="0" bldLvl="0" animBg="1"/>
      <p:bldP spid="101" grpId="0" bldLvl="0" animBg="1"/>
      <p:bldP spid="10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28049" y="1068705"/>
            <a:ext cx="2065757" cy="2725420"/>
            <a:chOff x="2948" y="705"/>
            <a:chExt cx="3945"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5"/>
              <a:stretch>
                <a:fillRect/>
              </a:stretch>
            </p:blipFill>
            <p:spPr>
              <a:xfrm>
                <a:off x="3157" y="705"/>
                <a:ext cx="3638" cy="5203"/>
              </a:xfrm>
              <a:prstGeom prst="rect">
                <a:avLst/>
              </a:prstGeom>
            </p:spPr>
          </p:pic>
          <p:sp>
            <p:nvSpPr>
              <p:cNvPr id="51" name="文本框 7"/>
              <p:cNvSpPr txBox="1"/>
              <p:nvPr/>
            </p:nvSpPr>
            <p:spPr>
              <a:xfrm>
                <a:off x="3192" y="2865"/>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买</a:t>
                </a:r>
                <a:endParaRPr kumimoji="0" lang="zh-CN" altLang="en-US" sz="5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52" name="文本框 7"/>
            <p:cNvSpPr txBox="1"/>
            <p:nvPr/>
          </p:nvSpPr>
          <p:spPr>
            <a:xfrm>
              <a:off x="2948" y="1701"/>
              <a:ext cx="3945" cy="1114"/>
            </a:xfrm>
            <a:prstGeom prst="rect">
              <a:avLst/>
            </a:prstGeom>
            <a:noFill/>
          </p:spPr>
          <p:txBody>
            <a:bodyPr wrap="square">
              <a:spAutoFit/>
            </a:bodyPr>
            <a:lstStyle/>
            <a:p>
              <a:pPr algn="ctr" fontAlgn="base">
                <a:buClrTx/>
                <a:buSzTx/>
                <a:buFont typeface="Arial" panose="020B0604020202020204" pitchFamily="34" charset="0"/>
                <a:buNone/>
                <a:defRPr/>
              </a:pPr>
              <a:r>
                <a:rPr lang="en-US" sz="3200" b="1" dirty="0">
                  <a:latin typeface="思源黑体 CN Regular" panose="020B0500000000000000" pitchFamily="34" charset="-122"/>
                  <a:ea typeface="思源黑体 CN Regular" panose="020B0500000000000000" pitchFamily="34" charset="-122"/>
                  <a:sym typeface="宋体" panose="02010600030101010101" pitchFamily="2" charset="-122"/>
                </a:rPr>
                <a:t>m</a:t>
              </a:r>
              <a:r>
                <a:rPr lang="en-US" sz="3200" b="1" dirty="0">
                  <a:latin typeface="华文细黑" panose="02010600040101010101" pitchFamily="2" charset="-122"/>
                  <a:ea typeface="华文细黑" panose="02010600040101010101" pitchFamily="2" charset="-122"/>
                  <a:sym typeface="宋体" panose="02010600030101010101" pitchFamily="2" charset="-122"/>
                </a:rPr>
                <a:t>ǎ</a:t>
              </a:r>
              <a:r>
                <a:rPr lang="en-US" sz="3200" b="1" dirty="0">
                  <a:latin typeface="思源黑体 CN Regular" panose="020B0500000000000000" pitchFamily="34" charset="-122"/>
                  <a:ea typeface="思源黑体 CN Regular" panose="020B0500000000000000" pitchFamily="34" charset="-122"/>
                  <a:sym typeface="宋体" panose="02010600030101010101" pitchFamily="2" charset="-122"/>
                </a:rPr>
                <a:t>i</a:t>
              </a:r>
              <a:endParaRPr lang="en-US" sz="32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sp>
        <p:nvSpPr>
          <p:cNvPr id="3" name="圆角矩形 2"/>
          <p:cNvSpPr/>
          <p:nvPr/>
        </p:nvSpPr>
        <p:spPr>
          <a:xfrm>
            <a:off x="2475865" y="955675"/>
            <a:ext cx="528955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475865" y="958215"/>
            <a:ext cx="528955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475865" y="958215"/>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6"/>
            <a:stretch>
              <a:fillRect/>
            </a:stretch>
          </p:blipFill>
          <p:spPr>
            <a:xfrm>
              <a:off x="584" y="3308"/>
              <a:ext cx="1338" cy="1338"/>
            </a:xfrm>
            <a:prstGeom prst="rect">
              <a:avLst/>
            </a:prstGeom>
          </p:spPr>
        </p:pic>
      </p:grpSp>
      <p:sp>
        <p:nvSpPr>
          <p:cNvPr id="31" name="文本框 7"/>
          <p:cNvSpPr txBox="1"/>
          <p:nvPr/>
        </p:nvSpPr>
        <p:spPr>
          <a:xfrm>
            <a:off x="3241040" y="997585"/>
            <a:ext cx="43700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买杯子</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买书</a:t>
            </a:r>
          </a:p>
        </p:txBody>
      </p:sp>
      <p:sp>
        <p:nvSpPr>
          <p:cNvPr id="36" name="圆角矩形 35"/>
          <p:cNvSpPr/>
          <p:nvPr/>
        </p:nvSpPr>
        <p:spPr>
          <a:xfrm>
            <a:off x="2475865" y="1947545"/>
            <a:ext cx="529018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2475865" y="1950085"/>
            <a:ext cx="528955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5865" y="195008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我卡通1压缩"/>
            <p:cNvPicPr>
              <a:picLocks noChangeAspect="1"/>
            </p:cNvPicPr>
            <p:nvPr/>
          </p:nvPicPr>
          <p:blipFill>
            <a:blip r:embed="rId6"/>
            <a:stretch>
              <a:fillRect/>
            </a:stretch>
          </p:blipFill>
          <p:spPr>
            <a:xfrm>
              <a:off x="584" y="3308"/>
              <a:ext cx="1338" cy="1338"/>
            </a:xfrm>
            <a:prstGeom prst="rect">
              <a:avLst/>
            </a:prstGeom>
          </p:spPr>
        </p:pic>
      </p:grpSp>
      <p:sp>
        <p:nvSpPr>
          <p:cNvPr id="42" name="文本框 7"/>
          <p:cNvSpPr txBox="1"/>
          <p:nvPr/>
        </p:nvSpPr>
        <p:spPr>
          <a:xfrm>
            <a:off x="3241040" y="1989455"/>
            <a:ext cx="33159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你买什么？</a:t>
            </a:r>
          </a:p>
        </p:txBody>
      </p:sp>
      <p:sp>
        <p:nvSpPr>
          <p:cNvPr id="56" name="圆角矩形 55"/>
          <p:cNvSpPr/>
          <p:nvPr/>
        </p:nvSpPr>
        <p:spPr>
          <a:xfrm>
            <a:off x="2475865" y="2939415"/>
            <a:ext cx="594741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2475865" y="2936875"/>
            <a:ext cx="5947410" cy="857250"/>
          </a:xfrm>
          <a:prstGeom prst="roundRect">
            <a:avLst>
              <a:gd name="adj" fmla="val 4753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2475865" y="294195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descr="我卡通1压缩"/>
            <p:cNvPicPr>
              <a:picLocks noChangeAspect="1"/>
            </p:cNvPicPr>
            <p:nvPr/>
          </p:nvPicPr>
          <p:blipFill>
            <a:blip r:embed="rId6"/>
            <a:stretch>
              <a:fillRect/>
            </a:stretch>
          </p:blipFill>
          <p:spPr>
            <a:xfrm>
              <a:off x="584" y="3308"/>
              <a:ext cx="1338" cy="1338"/>
            </a:xfrm>
            <a:prstGeom prst="rect">
              <a:avLst/>
            </a:prstGeom>
          </p:spPr>
        </p:pic>
      </p:grpSp>
      <p:sp>
        <p:nvSpPr>
          <p:cNvPr id="61" name="文本框 7"/>
          <p:cNvSpPr txBox="1"/>
          <p:nvPr/>
        </p:nvSpPr>
        <p:spPr>
          <a:xfrm>
            <a:off x="3241040" y="2981325"/>
            <a:ext cx="461518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我买杯子。</a:t>
            </a:r>
          </a:p>
        </p:txBody>
      </p:sp>
      <p:grpSp>
        <p:nvGrpSpPr>
          <p:cNvPr id="70" name="组合 69"/>
          <p:cNvGrpSpPr/>
          <p:nvPr/>
        </p:nvGrpSpPr>
        <p:grpSpPr>
          <a:xfrm>
            <a:off x="231775" y="4076065"/>
            <a:ext cx="1899285" cy="2759075"/>
            <a:chOff x="3474" y="218"/>
            <a:chExt cx="3465" cy="5030"/>
          </a:xfrm>
        </p:grpSpPr>
        <p:grpSp>
          <p:nvGrpSpPr>
            <p:cNvPr id="71" name="组合 70"/>
            <p:cNvGrpSpPr/>
            <p:nvPr/>
          </p:nvGrpSpPr>
          <p:grpSpPr>
            <a:xfrm>
              <a:off x="3474" y="218"/>
              <a:ext cx="3465" cy="5030"/>
              <a:chOff x="1486086" y="120403"/>
              <a:chExt cx="2200089" cy="3194297"/>
            </a:xfrm>
          </p:grpSpPr>
          <p:sp>
            <p:nvSpPr>
              <p:cNvPr id="7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74" name="文本框 7"/>
            <p:cNvSpPr txBox="1"/>
            <p:nvPr/>
          </p:nvSpPr>
          <p:spPr>
            <a:xfrm>
              <a:off x="3639" y="2503"/>
              <a:ext cx="3097" cy="168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这</a:t>
              </a:r>
              <a:endParaRPr kumimoji="0" lang="en-US" altLang="zh-CN" sz="54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75" name="文本框 7"/>
            <p:cNvSpPr txBox="1"/>
            <p:nvPr/>
          </p:nvSpPr>
          <p:spPr>
            <a:xfrm>
              <a:off x="3639" y="1627"/>
              <a:ext cx="3097" cy="1176"/>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zhè</a:t>
              </a:r>
              <a:endParaRPr lang="en-US" sz="36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sp>
        <p:nvSpPr>
          <p:cNvPr id="94" name="圆角矩形 93"/>
          <p:cNvSpPr/>
          <p:nvPr/>
        </p:nvSpPr>
        <p:spPr>
          <a:xfrm>
            <a:off x="2475865" y="3982085"/>
            <a:ext cx="7950835"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a:off x="2478405" y="3985260"/>
            <a:ext cx="7948930"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2478405" y="399097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8" name="图片 97" descr="我卡通1压缩"/>
            <p:cNvPicPr>
              <a:picLocks noChangeAspect="1"/>
            </p:cNvPicPr>
            <p:nvPr/>
          </p:nvPicPr>
          <p:blipFill>
            <a:blip r:embed="rId6"/>
            <a:stretch>
              <a:fillRect/>
            </a:stretch>
          </p:blipFill>
          <p:spPr>
            <a:xfrm>
              <a:off x="584" y="3308"/>
              <a:ext cx="1338" cy="1338"/>
            </a:xfrm>
            <a:prstGeom prst="rect">
              <a:avLst/>
            </a:prstGeom>
          </p:spPr>
        </p:pic>
      </p:grpSp>
      <p:sp>
        <p:nvSpPr>
          <p:cNvPr id="99" name="文本框 7"/>
          <p:cNvSpPr txBox="1"/>
          <p:nvPr/>
        </p:nvSpPr>
        <p:spPr>
          <a:xfrm>
            <a:off x="3243580" y="4030345"/>
            <a:ext cx="62230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这是什么？</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这是杯子。</a:t>
            </a:r>
          </a:p>
        </p:txBody>
      </p:sp>
      <p:sp>
        <p:nvSpPr>
          <p:cNvPr id="100" name="圆角矩形 99"/>
          <p:cNvSpPr/>
          <p:nvPr/>
        </p:nvSpPr>
        <p:spPr>
          <a:xfrm>
            <a:off x="2478405" y="4980305"/>
            <a:ext cx="5290185"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2478405" y="4982845"/>
            <a:ext cx="5289550"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2475865" y="4982845"/>
            <a:ext cx="854710" cy="880745"/>
            <a:chOff x="580" y="3246"/>
            <a:chExt cx="1346" cy="1387"/>
          </a:xfrm>
        </p:grpSpPr>
        <p:sp>
          <p:nvSpPr>
            <p:cNvPr id="103" name="椭圆 102"/>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我卡通1压缩"/>
            <p:cNvPicPr>
              <a:picLocks noChangeAspect="1"/>
            </p:cNvPicPr>
            <p:nvPr/>
          </p:nvPicPr>
          <p:blipFill>
            <a:blip r:embed="rId6"/>
            <a:stretch>
              <a:fillRect/>
            </a:stretch>
          </p:blipFill>
          <p:spPr>
            <a:xfrm>
              <a:off x="580" y="3295"/>
              <a:ext cx="1338" cy="1338"/>
            </a:xfrm>
            <a:prstGeom prst="rect">
              <a:avLst/>
            </a:prstGeom>
          </p:spPr>
        </p:pic>
      </p:grpSp>
      <p:sp>
        <p:nvSpPr>
          <p:cNvPr id="105" name="文本框 7"/>
          <p:cNvSpPr txBox="1"/>
          <p:nvPr/>
        </p:nvSpPr>
        <p:spPr>
          <a:xfrm>
            <a:off x="3243580" y="5022215"/>
            <a:ext cx="33159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这个杯子</a:t>
            </a:r>
          </a:p>
        </p:txBody>
      </p:sp>
      <p:sp>
        <p:nvSpPr>
          <p:cNvPr id="106" name="圆角矩形 105"/>
          <p:cNvSpPr/>
          <p:nvPr/>
        </p:nvSpPr>
        <p:spPr>
          <a:xfrm>
            <a:off x="2478405" y="5972175"/>
            <a:ext cx="5947410"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a:off x="2478405" y="5969635"/>
            <a:ext cx="5944235" cy="85725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2478405" y="5974715"/>
            <a:ext cx="852170" cy="901700"/>
            <a:chOff x="584" y="3246"/>
            <a:chExt cx="1342" cy="1420"/>
          </a:xfrm>
        </p:grpSpPr>
        <p:sp>
          <p:nvSpPr>
            <p:cNvPr id="109" name="椭圆 108"/>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0" name="图片 109" descr="我卡通1压缩"/>
            <p:cNvPicPr>
              <a:picLocks noChangeAspect="1"/>
            </p:cNvPicPr>
            <p:nvPr/>
          </p:nvPicPr>
          <p:blipFill>
            <a:blip r:embed="rId6"/>
            <a:stretch>
              <a:fillRect/>
            </a:stretch>
          </p:blipFill>
          <p:spPr>
            <a:xfrm>
              <a:off x="588" y="3328"/>
              <a:ext cx="1338" cy="1338"/>
            </a:xfrm>
            <a:prstGeom prst="rect">
              <a:avLst/>
            </a:prstGeom>
          </p:spPr>
        </p:pic>
      </p:grpSp>
      <p:sp>
        <p:nvSpPr>
          <p:cNvPr id="111" name="文本框 7"/>
          <p:cNvSpPr txBox="1"/>
          <p:nvPr/>
        </p:nvSpPr>
        <p:spPr>
          <a:xfrm>
            <a:off x="3243580" y="6014085"/>
            <a:ext cx="546036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这个人</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这个老师</a:t>
            </a: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subTnLst>
                                    <p:audio>
                                      <p:cMediaNode>
                                        <p:cTn display="1" masterRel="sameClick">
                                          <p:stCondLst>
                                            <p:cond evt="begin" delay="0">
                                              <p:tn val="5"/>
                                            </p:cond>
                                          </p:stCondLst>
                                          <p:endCondLst>
                                            <p:cond evt="onStopAudio" delay="0">
                                              <p:tgtEl>
                                                <p:sldTgt/>
                                              </p:tgtEl>
                                            </p:cond>
                                          </p:endCondLst>
                                        </p:cTn>
                                        <p:tgtEl>
                                          <p:sndTgt r:embed="rId3" name="翻书声.wav"/>
                                        </p:tgtEl>
                                      </p:cMediaNode>
                                    </p:audio>
                                  </p:sub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70"/>
                                        </p:tgtEl>
                                        <p:attrNameLst>
                                          <p:attrName>style.visibility</p:attrName>
                                        </p:attrNameLst>
                                      </p:cBhvr>
                                      <p:to>
                                        <p:strVal val="visible"/>
                                      </p:to>
                                    </p:set>
                                    <p:anim calcmode="lin" valueType="num">
                                      <p:cBhvr>
                                        <p:cTn id="13" dur="500" fill="hold"/>
                                        <p:tgtEl>
                                          <p:spTgt spid="70"/>
                                        </p:tgtEl>
                                        <p:attrNameLst>
                                          <p:attrName>ppt_w</p:attrName>
                                        </p:attrNameLst>
                                      </p:cBhvr>
                                      <p:tavLst>
                                        <p:tav tm="0">
                                          <p:val>
                                            <p:strVal val="#ppt_w*0.70"/>
                                          </p:val>
                                        </p:tav>
                                        <p:tav tm="100000">
                                          <p:val>
                                            <p:strVal val="#ppt_w"/>
                                          </p:val>
                                        </p:tav>
                                      </p:tavLst>
                                    </p:anim>
                                    <p:anim calcmode="lin" valueType="num">
                                      <p:cBhvr>
                                        <p:cTn id="14" dur="500" fill="hold"/>
                                        <p:tgtEl>
                                          <p:spTgt spid="70"/>
                                        </p:tgtEl>
                                        <p:attrNameLst>
                                          <p:attrName>ppt_h</p:attrName>
                                        </p:attrNameLst>
                                      </p:cBhvr>
                                      <p:tavLst>
                                        <p:tav tm="0">
                                          <p:val>
                                            <p:strVal val="#ppt_h"/>
                                          </p:val>
                                        </p:tav>
                                        <p:tav tm="100000">
                                          <p:val>
                                            <p:strVal val="#ppt_h"/>
                                          </p:val>
                                        </p:tav>
                                      </p:tavLst>
                                    </p:anim>
                                    <p:animEffect transition="in" filter="fade">
                                      <p:cBhvr>
                                        <p:cTn id="15" dur="500"/>
                                        <p:tgtEl>
                                          <p:spTgt spid="70"/>
                                        </p:tgtEl>
                                      </p:cBhvr>
                                    </p:animEffect>
                                  </p:childTnLst>
                                  <p:subTnLst>
                                    <p:audio>
                                      <p:cMediaNode>
                                        <p:cTn display="1" masterRel="sameClick">
                                          <p:stCondLst>
                                            <p:cond evt="begin" delay="0">
                                              <p:tn val="11"/>
                                            </p:cond>
                                          </p:stCondLst>
                                          <p:endCondLst>
                                            <p:cond evt="onStopAudio" delay="0">
                                              <p:tgtEl>
                                                <p:sldTgt/>
                                              </p:tgtEl>
                                            </p:cond>
                                          </p:endCondLst>
                                        </p:cTn>
                                        <p:tgtEl>
                                          <p:sndTgt r:embed="rId3" name="翻书声.wav"/>
                                        </p:tgtEl>
                                      </p:cMediaNode>
                                    </p:audio>
                                  </p:sub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0177083 -0.00490741 L 0.361302 -0.00435185 " pathEditMode="relative" rAng="0" ptsTypes="">
                                      <p:cBhvr>
                                        <p:cTn id="19" dur="500" fill="hold"/>
                                        <p:tgtEl>
                                          <p:spTgt spid="22"/>
                                        </p:tgtEl>
                                        <p:attrNameLst>
                                          <p:attrName>ppt_x</p:attrName>
                                          <p:attrName>ppt_y</p:attrName>
                                        </p:attrNameLst>
                                      </p:cBhvr>
                                      <p:rCtr x="167" y="0"/>
                                    </p:animMotion>
                                  </p:childTnLst>
                                </p:cTn>
                              </p:par>
                              <p:par>
                                <p:cTn id="20" presetID="22" presetClass="entr" presetSubtype="8"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subTnLst>
                                    <p:audio>
                                      <p:cMediaNode>
                                        <p:cTn display="1" masterRel="sameClick">
                                          <p:stCondLst>
                                            <p:cond evt="begin" delay="0">
                                              <p:tn val="20"/>
                                            </p:cond>
                                          </p:stCondLst>
                                          <p:endCondLst>
                                            <p:cond evt="onStopAudio" delay="0">
                                              <p:tgtEl>
                                                <p:sldTgt/>
                                              </p:tgtEl>
                                            </p:cond>
                                          </p:endCondLst>
                                        </p:cTn>
                                        <p:tgtEl>
                                          <p:sndTgt r:embed="rId4" name="click.wav"/>
                                        </p:tgtEl>
                                      </p:cMediaNode>
                                    </p:audio>
                                  </p:subTnLst>
                                </p:cTn>
                              </p:par>
                              <p:par>
                                <p:cTn id="23" presetID="22" presetClass="entr" presetSubtype="8" fill="hold" nodeType="withEffect">
                                  <p:stCondLst>
                                    <p:cond delay="2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wipe(left)">
                                      <p:cBhvr>
                                        <p:cTn id="25" dur="500"/>
                                        <p:tgtEl>
                                          <p:spTgt spid="3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0 0.00101852 L 0.362917 -0.00407407 " pathEditMode="relative" rAng="0" ptsTypes="">
                                      <p:cBhvr>
                                        <p:cTn id="29" dur="500" fill="hold"/>
                                        <p:tgtEl>
                                          <p:spTgt spid="39"/>
                                        </p:tgtEl>
                                        <p:attrNameLst>
                                          <p:attrName>ppt_x</p:attrName>
                                          <p:attrName>ppt_y</p:attrName>
                                        </p:attrNameLst>
                                      </p:cBhvr>
                                      <p:rCtr x="181" y="-2"/>
                                    </p:animMotion>
                                  </p:childTnLst>
                                </p:cTn>
                              </p:par>
                              <p:par>
                                <p:cTn id="30" presetID="22" presetClass="entr" presetSubtype="8"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subTnLst>
                                    <p:audio>
                                      <p:cMediaNode>
                                        <p:cTn display="1" masterRel="sameClick">
                                          <p:stCondLst>
                                            <p:cond evt="begin" delay="0">
                                              <p:tn val="30"/>
                                            </p:cond>
                                          </p:stCondLst>
                                          <p:endCondLst>
                                            <p:cond evt="onStopAudio" delay="0">
                                              <p:tgtEl>
                                                <p:sldTgt/>
                                              </p:tgtEl>
                                            </p:cond>
                                          </p:endCondLst>
                                        </p:cTn>
                                        <p:tgtEl>
                                          <p:sndTgt r:embed="rId4" name="click.wav"/>
                                        </p:tgtEl>
                                      </p:cMediaNode>
                                    </p:audio>
                                  </p:subTnLst>
                                </p:cTn>
                              </p:par>
                              <p:par>
                                <p:cTn id="33" presetID="22" presetClass="entr" presetSubtype="8" fill="hold" nodeType="withEffect">
                                  <p:stCondLst>
                                    <p:cond delay="200"/>
                                  </p:stCondLst>
                                  <p:childTnLst>
                                    <p:set>
                                      <p:cBhvr>
                                        <p:cTn id="34" dur="1" fill="hold">
                                          <p:stCondLst>
                                            <p:cond delay="0"/>
                                          </p:stCondLst>
                                        </p:cTn>
                                        <p:tgtEl>
                                          <p:spTgt spid="42">
                                            <p:txEl>
                                              <p:pRg st="0" end="0"/>
                                            </p:txEl>
                                          </p:spTgt>
                                        </p:tgtEl>
                                        <p:attrNameLst>
                                          <p:attrName>style.visibility</p:attrName>
                                        </p:attrNameLst>
                                      </p:cBhvr>
                                      <p:to>
                                        <p:strVal val="visible"/>
                                      </p:to>
                                    </p:set>
                                    <p:animEffect transition="in" filter="wipe(left)">
                                      <p:cBhvr>
                                        <p:cTn id="35" dur="500"/>
                                        <p:tgtEl>
                                          <p:spTgt spid="4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3" presetClass="path" presetSubtype="0" accel="50000" decel="50000" fill="hold" nodeType="clickEffect">
                                  <p:stCondLst>
                                    <p:cond delay="0"/>
                                  </p:stCondLst>
                                  <p:childTnLst>
                                    <p:animMotion origin="layout" path="M 0 0.00101852 L 0.415052 -0.00388889 " pathEditMode="relative" rAng="0" ptsTypes="">
                                      <p:cBhvr>
                                        <p:cTn id="39" dur="500" fill="hold"/>
                                        <p:tgtEl>
                                          <p:spTgt spid="58"/>
                                        </p:tgtEl>
                                        <p:attrNameLst>
                                          <p:attrName>ppt_x</p:attrName>
                                          <p:attrName>ppt_y</p:attrName>
                                        </p:attrNameLst>
                                      </p:cBhvr>
                                      <p:rCtr x="208" y="-2"/>
                                    </p:animMotion>
                                  </p:childTnLst>
                                </p:cTn>
                              </p:par>
                              <p:par>
                                <p:cTn id="40" presetID="22" presetClass="entr" presetSubtype="8"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subTnLst>
                                    <p:audio>
                                      <p:cMediaNode>
                                        <p:cTn display="1" masterRel="sameClick">
                                          <p:stCondLst>
                                            <p:cond evt="begin" delay="0">
                                              <p:tn val="40"/>
                                            </p:cond>
                                          </p:stCondLst>
                                          <p:endCondLst>
                                            <p:cond evt="onStopAudio" delay="0">
                                              <p:tgtEl>
                                                <p:sldTgt/>
                                              </p:tgtEl>
                                            </p:cond>
                                          </p:endCondLst>
                                        </p:cTn>
                                        <p:tgtEl>
                                          <p:sndTgt r:embed="rId4" name="click.wav"/>
                                        </p:tgtEl>
                                      </p:cMediaNode>
                                    </p:audio>
                                  </p:subTnLst>
                                </p:cTn>
                              </p:par>
                              <p:par>
                                <p:cTn id="43" presetID="22" presetClass="entr" presetSubtype="8" fill="hold" nodeType="withEffect">
                                  <p:stCondLst>
                                    <p:cond delay="200"/>
                                  </p:stCondLst>
                                  <p:childTnLst>
                                    <p:set>
                                      <p:cBhvr>
                                        <p:cTn id="44" dur="1" fill="hold">
                                          <p:stCondLst>
                                            <p:cond delay="0"/>
                                          </p:stCondLst>
                                        </p:cTn>
                                        <p:tgtEl>
                                          <p:spTgt spid="61">
                                            <p:txEl>
                                              <p:pRg st="0" end="0"/>
                                            </p:txEl>
                                          </p:spTgt>
                                        </p:tgtEl>
                                        <p:attrNameLst>
                                          <p:attrName>style.visibility</p:attrName>
                                        </p:attrNameLst>
                                      </p:cBhvr>
                                      <p:to>
                                        <p:strVal val="visible"/>
                                      </p:to>
                                    </p:set>
                                    <p:animEffect transition="in" filter="wipe(left)">
                                      <p:cBhvr>
                                        <p:cTn id="45" dur="500"/>
                                        <p:tgtEl>
                                          <p:spTgt spid="61">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63" presetClass="path" presetSubtype="0" accel="50000" decel="50000" fill="hold" nodeType="clickEffect">
                                  <p:stCondLst>
                                    <p:cond delay="0"/>
                                  </p:stCondLst>
                                  <p:childTnLst>
                                    <p:animMotion origin="layout" path="M -0.0170833 0 L 0.588281 -0.00462963 " pathEditMode="relative" rAng="0" ptsTypes="">
                                      <p:cBhvr>
                                        <p:cTn id="49" dur="500" fill="hold"/>
                                        <p:tgtEl>
                                          <p:spTgt spid="96"/>
                                        </p:tgtEl>
                                        <p:attrNameLst>
                                          <p:attrName>ppt_x</p:attrName>
                                          <p:attrName>ppt_y</p:attrName>
                                        </p:attrNameLst>
                                      </p:cBhvr>
                                      <p:rCtr x="353" y="-3"/>
                                    </p:animMotion>
                                  </p:childTnLst>
                                </p:cTn>
                              </p:par>
                              <p:par>
                                <p:cTn id="50" presetID="22" presetClass="entr" presetSubtype="8" fill="hold" grpId="0"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wipe(left)">
                                      <p:cBhvr>
                                        <p:cTn id="52" dur="500"/>
                                        <p:tgtEl>
                                          <p:spTgt spid="95"/>
                                        </p:tgtEl>
                                      </p:cBhvr>
                                    </p:animEffect>
                                  </p:childTnLst>
                                  <p:subTnLst>
                                    <p:audio>
                                      <p:cMediaNode>
                                        <p:cTn display="1" masterRel="sameClick">
                                          <p:stCondLst>
                                            <p:cond evt="begin" delay="0">
                                              <p:tn val="50"/>
                                            </p:cond>
                                          </p:stCondLst>
                                          <p:endCondLst>
                                            <p:cond evt="onStopAudio" delay="0">
                                              <p:tgtEl>
                                                <p:sldTgt/>
                                              </p:tgtEl>
                                            </p:cond>
                                          </p:endCondLst>
                                        </p:cTn>
                                        <p:tgtEl>
                                          <p:sndTgt r:embed="rId4" name="click.wav"/>
                                        </p:tgtEl>
                                      </p:cMediaNode>
                                    </p:audio>
                                  </p:subTnLst>
                                </p:cTn>
                              </p:par>
                              <p:par>
                                <p:cTn id="53" presetID="22" presetClass="entr" presetSubtype="8" fill="hold" nodeType="withEffect">
                                  <p:stCondLst>
                                    <p:cond delay="200"/>
                                  </p:stCondLst>
                                  <p:childTnLst>
                                    <p:set>
                                      <p:cBhvr>
                                        <p:cTn id="54" dur="1" fill="hold">
                                          <p:stCondLst>
                                            <p:cond delay="0"/>
                                          </p:stCondLst>
                                        </p:cTn>
                                        <p:tgtEl>
                                          <p:spTgt spid="99">
                                            <p:txEl>
                                              <p:pRg st="0" end="0"/>
                                            </p:txEl>
                                          </p:spTgt>
                                        </p:tgtEl>
                                        <p:attrNameLst>
                                          <p:attrName>style.visibility</p:attrName>
                                        </p:attrNameLst>
                                      </p:cBhvr>
                                      <p:to>
                                        <p:strVal val="visible"/>
                                      </p:to>
                                    </p:set>
                                    <p:animEffect transition="in" filter="wipe(left)">
                                      <p:cBhvr>
                                        <p:cTn id="55" dur="500"/>
                                        <p:tgtEl>
                                          <p:spTgt spid="9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63" presetClass="path" presetSubtype="0" accel="50000" decel="50000" fill="hold" nodeType="clickEffect">
                                  <p:stCondLst>
                                    <p:cond delay="0"/>
                                  </p:stCondLst>
                                  <p:childTnLst>
                                    <p:animMotion origin="layout" path="M 0 0 L 0.372292 -0.00101852 " pathEditMode="relative" rAng="0" ptsTypes="">
                                      <p:cBhvr>
                                        <p:cTn id="59" dur="500" fill="hold"/>
                                        <p:tgtEl>
                                          <p:spTgt spid="102"/>
                                        </p:tgtEl>
                                        <p:attrNameLst>
                                          <p:attrName>ppt_x</p:attrName>
                                          <p:attrName>ppt_y</p:attrName>
                                        </p:attrNameLst>
                                      </p:cBhvr>
                                      <p:rCtr x="180" y="0"/>
                                    </p:animMotion>
                                  </p:childTnLst>
                                </p:cTn>
                              </p:par>
                              <p:par>
                                <p:cTn id="60" presetID="22" presetClass="entr" presetSubtype="8" fill="hold" grpId="0" nodeType="with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wipe(left)">
                                      <p:cBhvr>
                                        <p:cTn id="62" dur="500"/>
                                        <p:tgtEl>
                                          <p:spTgt spid="101"/>
                                        </p:tgtEl>
                                      </p:cBhvr>
                                    </p:animEffect>
                                  </p:childTnLst>
                                  <p:subTnLst>
                                    <p:audio>
                                      <p:cMediaNode>
                                        <p:cTn display="1" masterRel="sameClick">
                                          <p:stCondLst>
                                            <p:cond evt="begin" delay="0">
                                              <p:tn val="60"/>
                                            </p:cond>
                                          </p:stCondLst>
                                          <p:endCondLst>
                                            <p:cond evt="onStopAudio" delay="0">
                                              <p:tgtEl>
                                                <p:sldTgt/>
                                              </p:tgtEl>
                                            </p:cond>
                                          </p:endCondLst>
                                        </p:cTn>
                                        <p:tgtEl>
                                          <p:sndTgt r:embed="rId4" name="click.wav"/>
                                        </p:tgtEl>
                                      </p:cMediaNode>
                                    </p:audio>
                                  </p:subTnLst>
                                </p:cTn>
                              </p:par>
                              <p:par>
                                <p:cTn id="63" presetID="22" presetClass="entr" presetSubtype="8" fill="hold" nodeType="withEffect">
                                  <p:stCondLst>
                                    <p:cond delay="200"/>
                                  </p:stCondLst>
                                  <p:childTnLst>
                                    <p:set>
                                      <p:cBhvr>
                                        <p:cTn id="64" dur="1" fill="hold">
                                          <p:stCondLst>
                                            <p:cond delay="0"/>
                                          </p:stCondLst>
                                        </p:cTn>
                                        <p:tgtEl>
                                          <p:spTgt spid="105">
                                            <p:txEl>
                                              <p:pRg st="0" end="0"/>
                                            </p:txEl>
                                          </p:spTgt>
                                        </p:tgtEl>
                                        <p:attrNameLst>
                                          <p:attrName>style.visibility</p:attrName>
                                        </p:attrNameLst>
                                      </p:cBhvr>
                                      <p:to>
                                        <p:strVal val="visible"/>
                                      </p:to>
                                    </p:set>
                                    <p:animEffect transition="in" filter="wipe(left)">
                                      <p:cBhvr>
                                        <p:cTn id="65" dur="500"/>
                                        <p:tgtEl>
                                          <p:spTgt spid="10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63" presetClass="path" presetSubtype="0" accel="50000" decel="50000" fill="hold" nodeType="clickEffect">
                                  <p:stCondLst>
                                    <p:cond delay="0"/>
                                  </p:stCondLst>
                                  <p:childTnLst>
                                    <p:animMotion origin="layout" path="M 0 0 L 0.41901 -0.00277778 " pathEditMode="relative" rAng="0" ptsTypes="">
                                      <p:cBhvr>
                                        <p:cTn id="69" dur="500" fill="hold"/>
                                        <p:tgtEl>
                                          <p:spTgt spid="108"/>
                                        </p:tgtEl>
                                        <p:attrNameLst>
                                          <p:attrName>ppt_x</p:attrName>
                                          <p:attrName>ppt_y</p:attrName>
                                        </p:attrNameLst>
                                      </p:cBhvr>
                                      <p:rCtr x="207" y="0"/>
                                    </p:animMotion>
                                  </p:childTnLst>
                                </p:cTn>
                              </p:par>
                              <p:par>
                                <p:cTn id="70" presetID="22" presetClass="entr" presetSubtype="8" fill="hold" grpId="0" nodeType="with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left)">
                                      <p:cBhvr>
                                        <p:cTn id="72" dur="500"/>
                                        <p:tgtEl>
                                          <p:spTgt spid="107"/>
                                        </p:tgtEl>
                                      </p:cBhvr>
                                    </p:animEffect>
                                  </p:childTnLst>
                                  <p:subTnLst>
                                    <p:audio>
                                      <p:cMediaNode>
                                        <p:cTn display="1" masterRel="sameClick">
                                          <p:stCondLst>
                                            <p:cond evt="begin" delay="0">
                                              <p:tn val="70"/>
                                            </p:cond>
                                          </p:stCondLst>
                                          <p:endCondLst>
                                            <p:cond evt="onStopAudio" delay="0">
                                              <p:tgtEl>
                                                <p:sldTgt/>
                                              </p:tgtEl>
                                            </p:cond>
                                          </p:endCondLst>
                                        </p:cTn>
                                        <p:tgtEl>
                                          <p:sndTgt r:embed="rId4" name="click.wav"/>
                                        </p:tgtEl>
                                      </p:cMediaNode>
                                    </p:audio>
                                  </p:subTnLst>
                                </p:cTn>
                              </p:par>
                              <p:par>
                                <p:cTn id="73" presetID="22" presetClass="entr" presetSubtype="8" fill="hold" nodeType="withEffect">
                                  <p:stCondLst>
                                    <p:cond delay="200"/>
                                  </p:stCondLst>
                                  <p:childTnLst>
                                    <p:set>
                                      <p:cBhvr>
                                        <p:cTn id="74" dur="1" fill="hold">
                                          <p:stCondLst>
                                            <p:cond delay="0"/>
                                          </p:stCondLst>
                                        </p:cTn>
                                        <p:tgtEl>
                                          <p:spTgt spid="111">
                                            <p:txEl>
                                              <p:pRg st="0" end="0"/>
                                            </p:txEl>
                                          </p:spTgt>
                                        </p:tgtEl>
                                        <p:attrNameLst>
                                          <p:attrName>style.visibility</p:attrName>
                                        </p:attrNameLst>
                                      </p:cBhvr>
                                      <p:to>
                                        <p:strVal val="visible"/>
                                      </p:to>
                                    </p:set>
                                    <p:animEffect transition="in" filter="wipe(left)">
                                      <p:cBhvr>
                                        <p:cTn id="75" dur="5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P spid="95" grpId="0" bldLvl="0" animBg="1"/>
      <p:bldP spid="101" grpId="0" bldLvl="0" animBg="1"/>
      <p:bldP spid="10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28049" y="2317115"/>
            <a:ext cx="2065757" cy="2725420"/>
            <a:chOff x="2948" y="705"/>
            <a:chExt cx="3945"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5"/>
              <a:stretch>
                <a:fillRect/>
              </a:stretch>
            </p:blipFill>
            <p:spPr>
              <a:xfrm>
                <a:off x="3157" y="705"/>
                <a:ext cx="3638" cy="5203"/>
              </a:xfrm>
              <a:prstGeom prst="rect">
                <a:avLst/>
              </a:prstGeom>
            </p:spPr>
          </p:pic>
          <p:sp>
            <p:nvSpPr>
              <p:cNvPr id="51" name="文本框 7"/>
              <p:cNvSpPr txBox="1"/>
              <p:nvPr/>
            </p:nvSpPr>
            <p:spPr>
              <a:xfrm>
                <a:off x="3192" y="2865"/>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那</a:t>
                </a:r>
                <a:endParaRPr kumimoji="0" lang="zh-CN" altLang="en-US" sz="5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52" name="文本框 7"/>
            <p:cNvSpPr txBox="1"/>
            <p:nvPr/>
          </p:nvSpPr>
          <p:spPr>
            <a:xfrm>
              <a:off x="2948" y="1701"/>
              <a:ext cx="3945" cy="1114"/>
            </a:xfrm>
            <a:prstGeom prst="rect">
              <a:avLst/>
            </a:prstGeom>
            <a:noFill/>
          </p:spPr>
          <p:txBody>
            <a:bodyPr wrap="square">
              <a:spAutoFit/>
            </a:bodyPr>
            <a:lstStyle/>
            <a:p>
              <a:pPr algn="ctr" fontAlgn="base">
                <a:buClrTx/>
                <a:buSzTx/>
                <a:buFont typeface="Arial" panose="020B0604020202020204" pitchFamily="34" charset="0"/>
                <a:buNone/>
                <a:defRPr/>
              </a:pPr>
              <a:r>
                <a:rPr lang="en-US" sz="3200" b="1" dirty="0">
                  <a:latin typeface="思源黑体 CN Regular" panose="020B0500000000000000" pitchFamily="34" charset="-122"/>
                  <a:ea typeface="思源黑体 CN Regular" panose="020B0500000000000000" pitchFamily="34" charset="-122"/>
                  <a:sym typeface="宋体" panose="02010600030101010101" pitchFamily="2" charset="-122"/>
                </a:rPr>
                <a:t>n</a:t>
              </a:r>
              <a:r>
                <a:rPr lang="en-US" sz="3200" b="1" dirty="0">
                  <a:latin typeface="华文细黑" panose="02010600040101010101" pitchFamily="2" charset="-122"/>
                  <a:ea typeface="华文细黑" panose="02010600040101010101" pitchFamily="2" charset="-122"/>
                  <a:sym typeface="宋体" panose="02010600030101010101" pitchFamily="2" charset="-122"/>
                </a:rPr>
                <a:t>à</a:t>
              </a:r>
              <a:endParaRPr lang="en-US" sz="32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sp>
        <p:nvSpPr>
          <p:cNvPr id="3" name="圆角矩形 2"/>
          <p:cNvSpPr/>
          <p:nvPr/>
        </p:nvSpPr>
        <p:spPr>
          <a:xfrm>
            <a:off x="2475865" y="955675"/>
            <a:ext cx="528955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475865" y="958215"/>
            <a:ext cx="528955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475865" y="958215"/>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6"/>
            <a:stretch>
              <a:fillRect/>
            </a:stretch>
          </p:blipFill>
          <p:spPr>
            <a:xfrm>
              <a:off x="584" y="3308"/>
              <a:ext cx="1338" cy="1338"/>
            </a:xfrm>
            <a:prstGeom prst="rect">
              <a:avLst/>
            </a:prstGeom>
          </p:spPr>
        </p:pic>
      </p:grpSp>
      <p:sp>
        <p:nvSpPr>
          <p:cNvPr id="31" name="文本框 7"/>
          <p:cNvSpPr txBox="1"/>
          <p:nvPr/>
        </p:nvSpPr>
        <p:spPr>
          <a:xfrm>
            <a:off x="3241040" y="997585"/>
            <a:ext cx="43700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那是什么？</a:t>
            </a:r>
          </a:p>
        </p:txBody>
      </p:sp>
      <p:sp>
        <p:nvSpPr>
          <p:cNvPr id="36" name="圆角矩形 35"/>
          <p:cNvSpPr/>
          <p:nvPr/>
        </p:nvSpPr>
        <p:spPr>
          <a:xfrm>
            <a:off x="2475865" y="1947545"/>
            <a:ext cx="529018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2475865" y="1950085"/>
            <a:ext cx="528955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5865" y="195008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我卡通1压缩"/>
            <p:cNvPicPr>
              <a:picLocks noChangeAspect="1"/>
            </p:cNvPicPr>
            <p:nvPr/>
          </p:nvPicPr>
          <p:blipFill>
            <a:blip r:embed="rId6"/>
            <a:stretch>
              <a:fillRect/>
            </a:stretch>
          </p:blipFill>
          <p:spPr>
            <a:xfrm>
              <a:off x="584" y="3308"/>
              <a:ext cx="1338" cy="1338"/>
            </a:xfrm>
            <a:prstGeom prst="rect">
              <a:avLst/>
            </a:prstGeom>
          </p:spPr>
        </p:pic>
      </p:grpSp>
      <p:sp>
        <p:nvSpPr>
          <p:cNvPr id="42" name="文本框 7"/>
          <p:cNvSpPr txBox="1"/>
          <p:nvPr/>
        </p:nvSpPr>
        <p:spPr>
          <a:xfrm>
            <a:off x="3241040" y="1989455"/>
            <a:ext cx="331597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那是汉语书。</a:t>
            </a:r>
          </a:p>
        </p:txBody>
      </p:sp>
      <p:sp>
        <p:nvSpPr>
          <p:cNvPr id="56" name="圆角矩形 55"/>
          <p:cNvSpPr/>
          <p:nvPr/>
        </p:nvSpPr>
        <p:spPr>
          <a:xfrm>
            <a:off x="2475865" y="2939415"/>
            <a:ext cx="594741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2475865" y="2936875"/>
            <a:ext cx="5947410" cy="85725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2475865" y="294195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descr="我卡通1压缩"/>
            <p:cNvPicPr>
              <a:picLocks noChangeAspect="1"/>
            </p:cNvPicPr>
            <p:nvPr/>
          </p:nvPicPr>
          <p:blipFill>
            <a:blip r:embed="rId6"/>
            <a:stretch>
              <a:fillRect/>
            </a:stretch>
          </p:blipFill>
          <p:spPr>
            <a:xfrm>
              <a:off x="584" y="3308"/>
              <a:ext cx="1338" cy="1338"/>
            </a:xfrm>
            <a:prstGeom prst="rect">
              <a:avLst/>
            </a:prstGeom>
          </p:spPr>
        </p:pic>
      </p:grpSp>
      <p:sp>
        <p:nvSpPr>
          <p:cNvPr id="61" name="文本框 7"/>
          <p:cNvSpPr txBox="1"/>
          <p:nvPr/>
        </p:nvSpPr>
        <p:spPr>
          <a:xfrm>
            <a:off x="3241040" y="2981325"/>
            <a:ext cx="461518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那个杯子</a:t>
            </a: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p>
        </p:txBody>
      </p:sp>
      <p:sp>
        <p:nvSpPr>
          <p:cNvPr id="4" name="圆角矩形 3"/>
          <p:cNvSpPr/>
          <p:nvPr/>
        </p:nvSpPr>
        <p:spPr>
          <a:xfrm>
            <a:off x="2475865" y="3942715"/>
            <a:ext cx="594741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475865" y="3940175"/>
            <a:ext cx="5947410" cy="85725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475865" y="3945255"/>
            <a:ext cx="852170" cy="889000"/>
            <a:chOff x="584" y="3246"/>
            <a:chExt cx="1342" cy="1400"/>
          </a:xfrm>
        </p:grpSpPr>
        <p:sp>
          <p:nvSpPr>
            <p:cNvPr id="7" name="椭圆 6"/>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我卡通1压缩"/>
            <p:cNvPicPr>
              <a:picLocks noChangeAspect="1"/>
            </p:cNvPicPr>
            <p:nvPr/>
          </p:nvPicPr>
          <p:blipFill>
            <a:blip r:embed="rId6"/>
            <a:stretch>
              <a:fillRect/>
            </a:stretch>
          </p:blipFill>
          <p:spPr>
            <a:xfrm>
              <a:off x="584" y="3308"/>
              <a:ext cx="1338" cy="1338"/>
            </a:xfrm>
            <a:prstGeom prst="rect">
              <a:avLst/>
            </a:prstGeom>
          </p:spPr>
        </p:pic>
      </p:grpSp>
      <p:sp>
        <p:nvSpPr>
          <p:cNvPr id="9" name="文本框 7"/>
          <p:cNvSpPr txBox="1"/>
          <p:nvPr/>
        </p:nvSpPr>
        <p:spPr>
          <a:xfrm>
            <a:off x="3241040" y="3984625"/>
            <a:ext cx="461518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那个人</a:t>
            </a:r>
            <a:endPar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sp>
        <p:nvSpPr>
          <p:cNvPr id="10" name="圆角矩形 9"/>
          <p:cNvSpPr/>
          <p:nvPr/>
        </p:nvSpPr>
        <p:spPr>
          <a:xfrm>
            <a:off x="2475865" y="4940300"/>
            <a:ext cx="594741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475865" y="4937760"/>
            <a:ext cx="5947410" cy="85725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2475865" y="4942840"/>
            <a:ext cx="852170" cy="889000"/>
            <a:chOff x="584" y="3246"/>
            <a:chExt cx="1342" cy="1400"/>
          </a:xfrm>
        </p:grpSpPr>
        <p:sp>
          <p:nvSpPr>
            <p:cNvPr id="14" name="椭圆 13"/>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我卡通1压缩"/>
            <p:cNvPicPr>
              <a:picLocks noChangeAspect="1"/>
            </p:cNvPicPr>
            <p:nvPr/>
          </p:nvPicPr>
          <p:blipFill>
            <a:blip r:embed="rId6"/>
            <a:stretch>
              <a:fillRect/>
            </a:stretch>
          </p:blipFill>
          <p:spPr>
            <a:xfrm>
              <a:off x="584" y="3308"/>
              <a:ext cx="1338" cy="1338"/>
            </a:xfrm>
            <a:prstGeom prst="rect">
              <a:avLst/>
            </a:prstGeom>
          </p:spPr>
        </p:pic>
      </p:grpSp>
      <p:sp>
        <p:nvSpPr>
          <p:cNvPr id="16" name="文本框 7"/>
          <p:cNvSpPr txBox="1"/>
          <p:nvPr/>
        </p:nvSpPr>
        <p:spPr>
          <a:xfrm>
            <a:off x="3241040" y="4982210"/>
            <a:ext cx="461518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那个学生</a:t>
            </a:r>
          </a:p>
        </p:txBody>
      </p:sp>
      <p:sp>
        <p:nvSpPr>
          <p:cNvPr id="17" name="圆角矩形 16"/>
          <p:cNvSpPr/>
          <p:nvPr/>
        </p:nvSpPr>
        <p:spPr>
          <a:xfrm>
            <a:off x="2478405" y="5919470"/>
            <a:ext cx="594741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2478405" y="5916930"/>
            <a:ext cx="5947410" cy="85725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2478405" y="5922010"/>
            <a:ext cx="852170" cy="889000"/>
            <a:chOff x="584" y="3246"/>
            <a:chExt cx="1342" cy="1400"/>
          </a:xfrm>
        </p:grpSpPr>
        <p:sp>
          <p:nvSpPr>
            <p:cNvPr id="20" name="椭圆 19"/>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descr="我卡通1压缩"/>
            <p:cNvPicPr>
              <a:picLocks noChangeAspect="1"/>
            </p:cNvPicPr>
            <p:nvPr/>
          </p:nvPicPr>
          <p:blipFill>
            <a:blip r:embed="rId6"/>
            <a:stretch>
              <a:fillRect/>
            </a:stretch>
          </p:blipFill>
          <p:spPr>
            <a:xfrm>
              <a:off x="584" y="3308"/>
              <a:ext cx="1338" cy="1338"/>
            </a:xfrm>
            <a:prstGeom prst="rect">
              <a:avLst/>
            </a:prstGeom>
          </p:spPr>
        </p:pic>
      </p:grpSp>
      <p:sp>
        <p:nvSpPr>
          <p:cNvPr id="23" name="文本框 7"/>
          <p:cNvSpPr txBox="1"/>
          <p:nvPr/>
        </p:nvSpPr>
        <p:spPr>
          <a:xfrm>
            <a:off x="3243580" y="5961380"/>
            <a:ext cx="461518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那个老师</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subTnLst>
                                    <p:audio>
                                      <p:cMediaNode>
                                        <p:cTn display="1" masterRel="sameClick">
                                          <p:stCondLst>
                                            <p:cond evt="begin" delay="0">
                                              <p:tn val="5"/>
                                            </p:cond>
                                          </p:stCondLst>
                                          <p:endCondLst>
                                            <p:cond evt="onStopAudio" delay="0">
                                              <p:tgtEl>
                                                <p:sldTgt/>
                                              </p:tgtEl>
                                            </p:cond>
                                          </p:endCondLst>
                                        </p:cTn>
                                        <p:tgtEl>
                                          <p:sndTgt r:embed="rId3"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490741 L 0.361302 -0.00435185 " pathEditMode="relative" rAng="0" ptsTypes="">
                                      <p:cBhvr>
                                        <p:cTn id="13" dur="500" fill="hold"/>
                                        <p:tgtEl>
                                          <p:spTgt spid="22"/>
                                        </p:tgtEl>
                                        <p:attrNameLst>
                                          <p:attrName>ppt_x</p:attrName>
                                          <p:attrName>ppt_y</p:attrName>
                                        </p:attrNameLst>
                                      </p:cBhvr>
                                      <p:rCtr x="167"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4"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362917 -0.00407407 " pathEditMode="relative" rAng="0" ptsTypes="">
                                      <p:cBhvr>
                                        <p:cTn id="23" dur="500" fill="hold"/>
                                        <p:tgtEl>
                                          <p:spTgt spid="39"/>
                                        </p:tgtEl>
                                        <p:attrNameLst>
                                          <p:attrName>ppt_x</p:attrName>
                                          <p:attrName>ppt_y</p:attrName>
                                        </p:attrNameLst>
                                      </p:cBhvr>
                                      <p:rCtr x="181" y="-2"/>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4"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415052 -0.00388889 " pathEditMode="relative" rAng="0" ptsTypes="">
                                      <p:cBhvr>
                                        <p:cTn id="33" dur="500" fill="hold"/>
                                        <p:tgtEl>
                                          <p:spTgt spid="58"/>
                                        </p:tgtEl>
                                        <p:attrNameLst>
                                          <p:attrName>ppt_x</p:attrName>
                                          <p:attrName>ppt_y</p:attrName>
                                        </p:attrNameLst>
                                      </p:cBhvr>
                                      <p:rCtr x="208" y="-2"/>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4"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0 0.00101852 L 0.415052 -0.00388889 " pathEditMode="relative" rAng="0" ptsTypes="">
                                      <p:cBhvr>
                                        <p:cTn id="43" dur="500" fill="hold"/>
                                        <p:tgtEl>
                                          <p:spTgt spid="6"/>
                                        </p:tgtEl>
                                        <p:attrNameLst>
                                          <p:attrName>ppt_x</p:attrName>
                                          <p:attrName>ppt_y</p:attrName>
                                        </p:attrNameLst>
                                      </p:cBhvr>
                                      <p:rCtr x="208" y="-2"/>
                                    </p:animMotion>
                                  </p:childTnLst>
                                </p:cTn>
                              </p:par>
                              <p:par>
                                <p:cTn id="44" presetID="22" presetClass="entr" presetSubtype="8"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subTnLst>
                                    <p:audio>
                                      <p:cMediaNode>
                                        <p:cTn display="1" masterRel="sameClick">
                                          <p:stCondLst>
                                            <p:cond evt="begin" delay="0">
                                              <p:tn val="44"/>
                                            </p:cond>
                                          </p:stCondLst>
                                          <p:endCondLst>
                                            <p:cond evt="onStopAudio" delay="0">
                                              <p:tgtEl>
                                                <p:sldTgt/>
                                              </p:tgtEl>
                                            </p:cond>
                                          </p:endCondLst>
                                        </p:cTn>
                                        <p:tgtEl>
                                          <p:sndTgt r:embed="rId4" name="click.wav"/>
                                        </p:tgtEl>
                                      </p:cMediaNode>
                                    </p:audio>
                                  </p:subTnLst>
                                </p:cTn>
                              </p:par>
                              <p:par>
                                <p:cTn id="47" presetID="22" presetClass="entr" presetSubtype="8" fill="hold" nodeType="withEffect">
                                  <p:stCondLst>
                                    <p:cond delay="200"/>
                                  </p:stCondLst>
                                  <p:childTnLst>
                                    <p:set>
                                      <p:cBhvr>
                                        <p:cTn id="48" dur="1" fill="hold">
                                          <p:stCondLst>
                                            <p:cond delay="0"/>
                                          </p:stCondLst>
                                        </p:cTn>
                                        <p:tgtEl>
                                          <p:spTgt spid="9">
                                            <p:txEl>
                                              <p:pRg st="0" end="0"/>
                                            </p:txEl>
                                          </p:spTgt>
                                        </p:tgtEl>
                                        <p:attrNameLst>
                                          <p:attrName>style.visibility</p:attrName>
                                        </p:attrNameLst>
                                      </p:cBhvr>
                                      <p:to>
                                        <p:strVal val="visible"/>
                                      </p:to>
                                    </p:set>
                                    <p:animEffect transition="in" filter="wipe(left)">
                                      <p:cBhvr>
                                        <p:cTn id="49" dur="500"/>
                                        <p:tgtEl>
                                          <p:spTgt spid="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nodeType="clickEffect">
                                  <p:stCondLst>
                                    <p:cond delay="0"/>
                                  </p:stCondLst>
                                  <p:childTnLst>
                                    <p:animMotion origin="layout" path="M 0 0.00101852 L 0.415052 -0.00388889 " pathEditMode="relative" rAng="0" ptsTypes="">
                                      <p:cBhvr>
                                        <p:cTn id="53" dur="500" fill="hold"/>
                                        <p:tgtEl>
                                          <p:spTgt spid="13"/>
                                        </p:tgtEl>
                                        <p:attrNameLst>
                                          <p:attrName>ppt_x</p:attrName>
                                          <p:attrName>ppt_y</p:attrName>
                                        </p:attrNameLst>
                                      </p:cBhvr>
                                      <p:rCtr x="208" y="-2"/>
                                    </p:animMotion>
                                  </p:childTnLst>
                                </p:cTn>
                              </p:par>
                              <p:par>
                                <p:cTn id="54" presetID="22" presetClass="entr" presetSubtype="8"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subTnLst>
                                    <p:audio>
                                      <p:cMediaNode>
                                        <p:cTn display="1" masterRel="sameClick">
                                          <p:stCondLst>
                                            <p:cond evt="begin" delay="0">
                                              <p:tn val="54"/>
                                            </p:cond>
                                          </p:stCondLst>
                                          <p:endCondLst>
                                            <p:cond evt="onStopAudio" delay="0">
                                              <p:tgtEl>
                                                <p:sldTgt/>
                                              </p:tgtEl>
                                            </p:cond>
                                          </p:endCondLst>
                                        </p:cTn>
                                        <p:tgtEl>
                                          <p:sndTgt r:embed="rId4" name="click.wav"/>
                                        </p:tgtEl>
                                      </p:cMediaNode>
                                    </p:audio>
                                  </p:subTnLst>
                                </p:cTn>
                              </p:par>
                              <p:par>
                                <p:cTn id="57" presetID="22" presetClass="entr" presetSubtype="8" fill="hold" nodeType="withEffect">
                                  <p:stCondLst>
                                    <p:cond delay="200"/>
                                  </p:stCondLst>
                                  <p:childTnLst>
                                    <p:set>
                                      <p:cBhvr>
                                        <p:cTn id="58" dur="1" fill="hold">
                                          <p:stCondLst>
                                            <p:cond delay="0"/>
                                          </p:stCondLst>
                                        </p:cTn>
                                        <p:tgtEl>
                                          <p:spTgt spid="16">
                                            <p:txEl>
                                              <p:pRg st="0" end="0"/>
                                            </p:txEl>
                                          </p:spTgt>
                                        </p:tgtEl>
                                        <p:attrNameLst>
                                          <p:attrName>style.visibility</p:attrName>
                                        </p:attrNameLst>
                                      </p:cBhvr>
                                      <p:to>
                                        <p:strVal val="visible"/>
                                      </p:to>
                                    </p:set>
                                    <p:animEffect transition="in" filter="wipe(left)">
                                      <p:cBhvr>
                                        <p:cTn id="59" dur="500"/>
                                        <p:tgtEl>
                                          <p:spTgt spid="16">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63" presetClass="path" presetSubtype="0" accel="50000" decel="50000" fill="hold" nodeType="clickEffect">
                                  <p:stCondLst>
                                    <p:cond delay="0"/>
                                  </p:stCondLst>
                                  <p:childTnLst>
                                    <p:animMotion origin="layout" path="M 0 0.00101852 L 0.415052 -0.00388889 " pathEditMode="relative" rAng="0" ptsTypes="">
                                      <p:cBhvr>
                                        <p:cTn id="63" dur="500" fill="hold"/>
                                        <p:tgtEl>
                                          <p:spTgt spid="19"/>
                                        </p:tgtEl>
                                        <p:attrNameLst>
                                          <p:attrName>ppt_x</p:attrName>
                                          <p:attrName>ppt_y</p:attrName>
                                        </p:attrNameLst>
                                      </p:cBhvr>
                                      <p:rCtr x="208" y="-2"/>
                                    </p:animMotion>
                                  </p:childTnLst>
                                </p:cTn>
                              </p:par>
                              <p:par>
                                <p:cTn id="64" presetID="22" presetClass="entr" presetSubtype="8"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subTnLst>
                                    <p:audio>
                                      <p:cMediaNode>
                                        <p:cTn display="1" masterRel="sameClick">
                                          <p:stCondLst>
                                            <p:cond evt="begin" delay="0">
                                              <p:tn val="64"/>
                                            </p:cond>
                                          </p:stCondLst>
                                          <p:endCondLst>
                                            <p:cond evt="onStopAudio" delay="0">
                                              <p:tgtEl>
                                                <p:sldTgt/>
                                              </p:tgtEl>
                                            </p:cond>
                                          </p:endCondLst>
                                        </p:cTn>
                                        <p:tgtEl>
                                          <p:sndTgt r:embed="rId4" name="click.wav"/>
                                        </p:tgtEl>
                                      </p:cMediaNode>
                                    </p:audio>
                                  </p:subTnLst>
                                </p:cTn>
                              </p:par>
                              <p:par>
                                <p:cTn id="67" presetID="22" presetClass="entr" presetSubtype="8" fill="hold" nodeType="withEffect">
                                  <p:stCondLst>
                                    <p:cond delay="20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wipe(left)">
                                      <p:cBhvr>
                                        <p:cTn id="69"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P spid="5" grpId="0" bldLvl="0" animBg="1"/>
      <p:bldP spid="11" grpId="0" bldLvl="0" animBg="1"/>
      <p:bldP spid="18"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3"/>
          <a:stretch>
            <a:fillRect/>
          </a:stretch>
        </p:blipFill>
        <p:spPr>
          <a:xfrm>
            <a:off x="10718800" y="0"/>
            <a:ext cx="1459230" cy="1459230"/>
          </a:xfrm>
          <a:prstGeom prst="rect">
            <a:avLst/>
          </a:prstGeom>
        </p:spPr>
      </p:pic>
      <p:sp>
        <p:nvSpPr>
          <p:cNvPr id="8" name="13"/>
          <p:cNvSpPr/>
          <p:nvPr/>
        </p:nvSpPr>
        <p:spPr>
          <a:xfrm>
            <a:off x="549699" y="3088005"/>
            <a:ext cx="1880235" cy="999490"/>
          </a:xfrm>
          <a:prstGeom prst="wedgeRoundRect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eaLnBrk="0" hangingPunct="0">
              <a:buClrTx/>
              <a:buSzTx/>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shǒu jī</a:t>
            </a:r>
            <a:endPar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ctr" eaLnBrk="0" hangingPunct="0">
              <a:buClrTx/>
              <a:buSzTx/>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手 机</a:t>
            </a:r>
            <a:endPar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11" name="13"/>
          <p:cNvSpPr/>
          <p:nvPr/>
        </p:nvSpPr>
        <p:spPr>
          <a:xfrm>
            <a:off x="3428789" y="3088005"/>
            <a:ext cx="1880235" cy="999490"/>
          </a:xfrm>
          <a:prstGeom prst="wedgeRoundRect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eaLnBrk="0" hangingPunct="0">
              <a:buClrTx/>
              <a:buSzTx/>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shǒu zhuó</a:t>
            </a:r>
            <a:endPar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ctr" eaLnBrk="0" hangingPunct="0">
              <a:buClrTx/>
              <a:buSzTx/>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手 镯</a:t>
            </a:r>
            <a:endPar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pic>
        <p:nvPicPr>
          <p:cNvPr id="36" name="图片 14" descr="C:\Users\Administrator\Desktop\小红书\对外汉语战略搞钱计划\教学素材\图片素材\手机.png手机"/>
          <p:cNvPicPr>
            <a:picLocks noChangeAspect="1"/>
          </p:cNvPicPr>
          <p:nvPr/>
        </p:nvPicPr>
        <p:blipFill>
          <a:blip r:embed="rId4"/>
          <a:srcRect/>
          <a:stretch>
            <a:fillRect/>
          </a:stretch>
        </p:blipFill>
        <p:spPr>
          <a:xfrm>
            <a:off x="689928" y="4373880"/>
            <a:ext cx="1614170" cy="2162175"/>
          </a:xfrm>
          <a:prstGeom prst="rect">
            <a:avLst/>
          </a:prstGeom>
        </p:spPr>
      </p:pic>
      <p:sp>
        <p:nvSpPr>
          <p:cNvPr id="37" name="13"/>
          <p:cNvSpPr/>
          <p:nvPr/>
        </p:nvSpPr>
        <p:spPr>
          <a:xfrm>
            <a:off x="6307879" y="3088005"/>
            <a:ext cx="1880235" cy="999490"/>
          </a:xfrm>
          <a:prstGeom prst="wedgeRoundRect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eaLnBrk="0" hangingPunct="0">
              <a:buClrTx/>
              <a:buSzTx/>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shóu biǎo</a:t>
            </a:r>
            <a:endPar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ctr" eaLnBrk="0" hangingPunct="0">
              <a:buClrTx/>
              <a:buSzTx/>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手 表</a:t>
            </a:r>
            <a:endPar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39" name="13"/>
          <p:cNvSpPr/>
          <p:nvPr/>
        </p:nvSpPr>
        <p:spPr>
          <a:xfrm>
            <a:off x="9260629" y="3088005"/>
            <a:ext cx="1880235" cy="999490"/>
          </a:xfrm>
          <a:prstGeom prst="wedgeRoundRectCallou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eaLnBrk="0" hangingPunct="0">
              <a:buClrTx/>
              <a:buSzTx/>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shǒu tào </a:t>
            </a:r>
            <a:endPar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ctr" eaLnBrk="0" hangingPunct="0">
              <a:buClrTx/>
              <a:buSzTx/>
              <a:buNone/>
            </a:pP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手 套</a:t>
            </a:r>
            <a:endPar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pic>
        <p:nvPicPr>
          <p:cNvPr id="43" name="Picture 16" descr="C:\Users\Administrator\Desktop\小红书\对外汉语战略搞钱计划\教学素材\图片素材\手镯.png手镯"/>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146425" y="4661535"/>
            <a:ext cx="2219960" cy="144653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C:\Users\Administrator\Desktop\小红书\对外汉语战略搞钱计划\教学素材\图片素材\手表.png手表"/>
          <p:cNvPicPr>
            <a:picLocks noChangeAspect="1"/>
          </p:cNvPicPr>
          <p:nvPr/>
        </p:nvPicPr>
        <p:blipFill>
          <a:blip r:embed="rId6"/>
          <a:srcRect/>
          <a:stretch>
            <a:fillRect/>
          </a:stretch>
        </p:blipFill>
        <p:spPr>
          <a:xfrm>
            <a:off x="5909310" y="4601845"/>
            <a:ext cx="2867660" cy="1673860"/>
          </a:xfrm>
          <a:prstGeom prst="rect">
            <a:avLst/>
          </a:prstGeom>
        </p:spPr>
      </p:pic>
      <p:pic>
        <p:nvPicPr>
          <p:cNvPr id="4" name="图片 3" descr="C:\Users\Administrator\Desktop\小红书\对外汉语战略搞钱计划\教学素材\图片素材\手套.png手套"/>
          <p:cNvPicPr>
            <a:picLocks noChangeAspect="1"/>
          </p:cNvPicPr>
          <p:nvPr/>
        </p:nvPicPr>
        <p:blipFill>
          <a:blip r:embed="rId7"/>
          <a:srcRect/>
          <a:stretch>
            <a:fillRect/>
          </a:stretch>
        </p:blipFill>
        <p:spPr>
          <a:xfrm>
            <a:off x="9260840" y="4572635"/>
            <a:ext cx="2178050" cy="1872615"/>
          </a:xfrm>
          <a:prstGeom prst="rect">
            <a:avLst/>
          </a:prstGeom>
        </p:spPr>
      </p:pic>
      <p:sp>
        <p:nvSpPr>
          <p:cNvPr id="6" name="文本框 7"/>
          <p:cNvSpPr txBox="1"/>
          <p:nvPr/>
        </p:nvSpPr>
        <p:spPr>
          <a:xfrm>
            <a:off x="165735" y="213995"/>
            <a:ext cx="5743575"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拼音：双音节词语的声调搭配（</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3</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7490" y="702310"/>
            <a:ext cx="5130800" cy="368300"/>
          </a:xfrm>
          <a:prstGeom prst="rect">
            <a:avLst/>
          </a:prstGeom>
          <a:noFill/>
        </p:spPr>
        <p:txBody>
          <a:bodyPr wrap="non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Pinyin: Tone Collocation in Disyllabic Words(3)</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13" name="图片 12" descr="C:\Users\Administrator\Desktop\小红书\对外汉语战略搞钱计划\教学素材\图片素材\31.png31"/>
          <p:cNvPicPr>
            <a:picLocks noChangeAspect="1"/>
          </p:cNvPicPr>
          <p:nvPr/>
        </p:nvPicPr>
        <p:blipFill>
          <a:blip r:embed="rId8"/>
          <a:srcRect/>
          <a:stretch>
            <a:fillRect/>
          </a:stretch>
        </p:blipFill>
        <p:spPr>
          <a:xfrm>
            <a:off x="299085" y="1316355"/>
            <a:ext cx="2231390" cy="1286510"/>
          </a:xfrm>
          <a:prstGeom prst="rect">
            <a:avLst/>
          </a:prstGeom>
        </p:spPr>
      </p:pic>
      <p:pic>
        <p:nvPicPr>
          <p:cNvPr id="14" name="图片 13" descr="C:\Users\Administrator\Desktop\小红书\对外汉语战略搞钱计划\教学素材\图片素材\32.png32"/>
          <p:cNvPicPr>
            <a:picLocks noChangeAspect="1"/>
          </p:cNvPicPr>
          <p:nvPr/>
        </p:nvPicPr>
        <p:blipFill>
          <a:blip r:embed="rId9"/>
          <a:srcRect/>
          <a:stretch>
            <a:fillRect/>
          </a:stretch>
        </p:blipFill>
        <p:spPr>
          <a:xfrm>
            <a:off x="3250565" y="1316355"/>
            <a:ext cx="2231390" cy="1286510"/>
          </a:xfrm>
          <a:prstGeom prst="rect">
            <a:avLst/>
          </a:prstGeom>
        </p:spPr>
      </p:pic>
      <p:pic>
        <p:nvPicPr>
          <p:cNvPr id="15" name="图片 14" descr="C:\Users\Administrator\Desktop\小红书\对外汉语战略搞钱计划\教学素材\图片素材\33.png33"/>
          <p:cNvPicPr>
            <a:picLocks noChangeAspect="1"/>
          </p:cNvPicPr>
          <p:nvPr/>
        </p:nvPicPr>
        <p:blipFill>
          <a:blip r:embed="rId10"/>
          <a:srcRect/>
          <a:stretch>
            <a:fillRect/>
          </a:stretch>
        </p:blipFill>
        <p:spPr>
          <a:xfrm>
            <a:off x="6087110" y="1316355"/>
            <a:ext cx="2231390" cy="1286510"/>
          </a:xfrm>
          <a:prstGeom prst="rect">
            <a:avLst/>
          </a:prstGeom>
        </p:spPr>
      </p:pic>
      <p:pic>
        <p:nvPicPr>
          <p:cNvPr id="16" name="图片 15" descr="C:\Users\Administrator\Desktop\小红书\对外汉语战略搞钱计划\教学素材\图片素材\34.png34"/>
          <p:cNvPicPr>
            <a:picLocks noChangeAspect="1"/>
          </p:cNvPicPr>
          <p:nvPr/>
        </p:nvPicPr>
        <p:blipFill>
          <a:blip r:embed="rId11"/>
          <a:srcRect/>
          <a:stretch>
            <a:fillRect/>
          </a:stretch>
        </p:blipFill>
        <p:spPr>
          <a:xfrm>
            <a:off x="8990330" y="1316355"/>
            <a:ext cx="2231390" cy="12865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audio>
                                      <p:cMediaNode>
                                        <p:cTn display="1" masterRel="sameClick">
                                          <p:stCondLst>
                                            <p:cond evt="begin" delay="0">
                                              <p:tn val="5"/>
                                            </p:cond>
                                          </p:stCondLst>
                                          <p:endCondLst>
                                            <p:cond evt="onStopAudio" delay="0">
                                              <p:tgtEl>
                                                <p:sldTgt/>
                                              </p:tgtEl>
                                            </p:cond>
                                          </p:endCondLst>
                                        </p:cTn>
                                        <p:tgtEl>
                                          <p:sndTgt r:embed="rId2" name="正反馈.wav"/>
                                        </p:tgtEl>
                                      </p:cMediaNode>
                                    </p:audio>
                                  </p:sub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subTnLst>
                                    <p:audio>
                                      <p:cMediaNode>
                                        <p:cTn display="1" masterRel="sameClick">
                                          <p:stCondLst>
                                            <p:cond evt="begin" delay="0">
                                              <p:tn val="8"/>
                                            </p:cond>
                                          </p:stCondLst>
                                          <p:endCondLst>
                                            <p:cond evt="onStopAudio" delay="0">
                                              <p:tgtEl>
                                                <p:sldTgt/>
                                              </p:tgtEl>
                                            </p:cond>
                                          </p:endCondLst>
                                        </p:cTn>
                                        <p:tgtEl>
                                          <p:sndTgt r:embed="rId2" name="正反馈.wav"/>
                                        </p:tgtEl>
                                      </p:cMediaNode>
                                    </p:audio>
                                  </p:sub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subTnLst>
                                    <p:audio>
                                      <p:cMediaNode>
                                        <p:cTn display="1" masterRel="sameClick">
                                          <p:stCondLst>
                                            <p:cond evt="begin" delay="0">
                                              <p:tn val="11"/>
                                            </p:cond>
                                          </p:stCondLst>
                                          <p:endCondLst>
                                            <p:cond evt="onStopAudio" delay="0">
                                              <p:tgtEl>
                                                <p:sldTgt/>
                                              </p:tgtEl>
                                            </p:cond>
                                          </p:endCondLst>
                                        </p:cTn>
                                        <p:tgtEl>
                                          <p:sndTgt r:embed="rId2" name="正反馈.wav"/>
                                        </p:tgtEl>
                                      </p:cMediaNode>
                                    </p:audio>
                                  </p:sub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subTnLst>
                                    <p:audio>
                                      <p:cMediaNode>
                                        <p:cTn display="1" masterRel="sameClick">
                                          <p:stCondLst>
                                            <p:cond evt="begin" delay="0">
                                              <p:tn val="14"/>
                                            </p:cond>
                                          </p:stCondLst>
                                          <p:endCondLst>
                                            <p:cond evt="onStopAudio" delay="0">
                                              <p:tgtEl>
                                                <p:sldTgt/>
                                              </p:tgtEl>
                                            </p:cond>
                                          </p:endCondLst>
                                        </p:cTn>
                                        <p:tgtEl>
                                          <p:sndTgt r:embed="rId2" name="正反馈.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37" grpId="0" bldLvl="0" animBg="1"/>
      <p:bldP spid="3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同侧圆角矩形 34"/>
          <p:cNvSpPr/>
          <p:nvPr/>
        </p:nvSpPr>
        <p:spPr>
          <a:xfrm>
            <a:off x="200343" y="751840"/>
            <a:ext cx="11791950" cy="791845"/>
          </a:xfrm>
          <a:prstGeom prst="round2SameRect">
            <a:avLst>
              <a:gd name="adj1" fmla="val 37426"/>
              <a:gd name="adj2" fmla="val 0"/>
            </a:avLst>
          </a:prstGeom>
          <a:gradFill>
            <a:gsLst>
              <a:gs pos="0">
                <a:schemeClr val="tx1">
                  <a:lumMod val="65000"/>
                  <a:lumOff val="35000"/>
                </a:schemeClr>
              </a:gs>
              <a:gs pos="42100">
                <a:schemeClr val="tx1">
                  <a:lumMod val="75000"/>
                  <a:lumOff val="25000"/>
                </a:schemeClr>
              </a:gs>
              <a:gs pos="100000">
                <a:schemeClr val="tx1">
                  <a:lumMod val="85000"/>
                  <a:lumOff val="15000"/>
                </a:schemeClr>
              </a:gs>
            </a:gsLst>
            <a:lin ang="135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 name="矩形 7"/>
          <p:cNvSpPr/>
          <p:nvPr/>
        </p:nvSpPr>
        <p:spPr>
          <a:xfrm>
            <a:off x="200978" y="847090"/>
            <a:ext cx="11834495"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HSK1 </a:t>
            </a:r>
            <a:r>
              <a:rPr kumimoji="0" lang="zh-CN" altLang="en-US"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第</a:t>
            </a:r>
            <a:r>
              <a:rPr kumimoji="0" lang="en-US" altLang="zh-CN"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8</a:t>
            </a:r>
            <a:r>
              <a:rPr kumimoji="0" lang="zh-CN" altLang="en-US"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课</a:t>
            </a:r>
            <a:r>
              <a:rPr kumimoji="0" lang="en-US" altLang="zh-CN"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 </a:t>
            </a:r>
            <a:r>
              <a:rPr kumimoji="0" lang="zh-CN" altLang="en-US"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教学课堂中老师涉及的英语句子</a:t>
            </a:r>
          </a:p>
        </p:txBody>
      </p:sp>
      <p:sp>
        <p:nvSpPr>
          <p:cNvPr id="75" name="矩形 74"/>
          <p:cNvSpPr/>
          <p:nvPr/>
        </p:nvSpPr>
        <p:spPr>
          <a:xfrm>
            <a:off x="186055" y="1628140"/>
            <a:ext cx="11793855" cy="4838065"/>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33" name="矩形 32"/>
          <p:cNvSpPr/>
          <p:nvPr/>
        </p:nvSpPr>
        <p:spPr>
          <a:xfrm>
            <a:off x="200343" y="1779270"/>
            <a:ext cx="11791950" cy="1783715"/>
          </a:xfrm>
          <a:prstGeom prst="rect">
            <a:avLst/>
          </a:prstGeom>
        </p:spPr>
        <p:txBody>
          <a:bodyPr wrap="square">
            <a:spAutoFit/>
          </a:bodyPr>
          <a:lstStyle/>
          <a:p>
            <a:pPr marL="0" marR="0" lvl="0" indent="0" algn="l" defTabSz="914400" rtl="0" fontAlgn="auto">
              <a:lnSpc>
                <a:spcPts val="22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P31. 钱数的表达</a:t>
            </a:r>
          </a:p>
          <a:p>
            <a:pPr marL="0" marR="0" lvl="0" indent="0" algn="l" defTabSz="914400" rtl="0" fontAlgn="auto">
              <a:lnSpc>
                <a:spcPts val="22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endParaRPr>
          </a:p>
          <a:p>
            <a:pPr marL="0" marR="0" lvl="0" indent="0" algn="l" defTabSz="914400" rtl="0" fontAlgn="auto">
              <a:lnSpc>
                <a:spcPts val="22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人民币的基本单位是“元”，口语中读作“块”。例如:</a:t>
            </a:r>
          </a:p>
          <a:p>
            <a:pPr marL="0" marR="0" lvl="0" indent="0" algn="l" defTabSz="914400" rtl="0" fontAlgn="auto">
              <a:lnSpc>
                <a:spcPts val="2200"/>
              </a:lnSpc>
              <a:spcBef>
                <a:spcPts val="0"/>
              </a:spcBef>
              <a:spcAft>
                <a:spcPts val="0"/>
              </a:spcAft>
              <a:buClrTx/>
              <a:buSzTx/>
              <a:buFontTx/>
              <a:buNone/>
              <a:defRPr/>
            </a:pPr>
            <a:endPar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L="0" marR="0" lvl="0" indent="0" algn="l" defTabSz="914400" rtl="0" fontAlgn="auto">
              <a:lnSpc>
                <a:spcPts val="22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The basic unit of Renminbi (Chinese currency)is“元”,usually replaced by“块”in spoken Chinese. For example:</a:t>
            </a:r>
          </a:p>
        </p:txBody>
      </p:sp>
      <p:pic>
        <p:nvPicPr>
          <p:cNvPr id="2" name="图片 1" descr="1"/>
          <p:cNvPicPr>
            <a:picLocks noChangeAspect="1"/>
          </p:cNvPicPr>
          <p:nvPr/>
        </p:nvPicPr>
        <p:blipFill>
          <a:blip r:embed="rId2"/>
          <a:stretch>
            <a:fillRect/>
          </a:stretch>
        </p:blipFill>
        <p:spPr>
          <a:xfrm>
            <a:off x="10719753" y="0"/>
            <a:ext cx="1459230" cy="14592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黑板"/>
          <p:cNvPicPr>
            <a:picLocks noChangeAspect="1"/>
          </p:cNvPicPr>
          <p:nvPr/>
        </p:nvPicPr>
        <p:blipFill>
          <a:blip r:embed="rId3"/>
          <a:stretch>
            <a:fillRect/>
          </a:stretch>
        </p:blipFill>
        <p:spPr>
          <a:xfrm rot="1800000">
            <a:off x="2689543" y="-2236470"/>
            <a:ext cx="6812915" cy="6858000"/>
          </a:xfrm>
          <a:prstGeom prst="rect">
            <a:avLst/>
          </a:prstGeom>
        </p:spPr>
      </p:pic>
      <p:sp>
        <p:nvSpPr>
          <p:cNvPr id="34" name="矩形 33"/>
          <p:cNvSpPr/>
          <p:nvPr/>
        </p:nvSpPr>
        <p:spPr>
          <a:xfrm rot="19800000">
            <a:off x="2295208" y="-1249680"/>
            <a:ext cx="6069965" cy="3063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839971" y="-20320"/>
            <a:ext cx="2512060" cy="2091055"/>
            <a:chOff x="1753629" y="1111907"/>
            <a:chExt cx="2757189" cy="2329724"/>
          </a:xfrm>
          <a:solidFill>
            <a:srgbClr val="E0E9F4"/>
          </a:solidFill>
        </p:grpSpPr>
        <p:sp>
          <p:nvSpPr>
            <p:cNvPr id="5" name="椭圆 4"/>
            <p:cNvSpPr/>
            <p:nvPr/>
          </p:nvSpPr>
          <p:spPr>
            <a:xfrm>
              <a:off x="1759229" y="1111908"/>
              <a:ext cx="2751589" cy="2329723"/>
            </a:xfrm>
            <a:prstGeom prst="ellipse">
              <a:avLst/>
            </a:prstGeom>
            <a:grp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753629" y="1111907"/>
              <a:ext cx="2751589" cy="2329723"/>
            </a:xfrm>
            <a:prstGeom prst="ellipse">
              <a:avLst/>
            </a:prstGeom>
            <a:grpFill/>
            <a:ln>
              <a:noFill/>
            </a:ln>
            <a:effectLst>
              <a:outerShdw blurRad="50800" dist="101600" dir="13500000" algn="b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p:cNvSpPr/>
          <p:nvPr/>
        </p:nvSpPr>
        <p:spPr>
          <a:xfrm>
            <a:off x="5036503" y="189230"/>
            <a:ext cx="2118995" cy="1660525"/>
          </a:xfrm>
          <a:prstGeom prst="ellipse">
            <a:avLst/>
          </a:prstGeom>
          <a:solidFill>
            <a:srgbClr val="E0E9F4"/>
          </a:solidFill>
          <a:ln>
            <a:solidFill>
              <a:srgbClr val="E0E9F4"/>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Administrator\Desktop\小红书\对外汉语战略搞钱计划\教学素材\GIF\领奖 压缩版.gif领奖 压缩版"/>
          <p:cNvPicPr>
            <a:picLocks noChangeAspect="1"/>
          </p:cNvPicPr>
          <p:nvPr/>
        </p:nvPicPr>
        <p:blipFill>
          <a:blip r:embed="rId4"/>
          <a:srcRect/>
          <a:stretch>
            <a:fillRect/>
          </a:stretch>
        </p:blipFill>
        <p:spPr>
          <a:xfrm>
            <a:off x="5136833" y="-132715"/>
            <a:ext cx="1918335" cy="2197100"/>
          </a:xfrm>
          <a:prstGeom prst="rect">
            <a:avLst/>
          </a:prstGeom>
        </p:spPr>
      </p:pic>
      <p:sp>
        <p:nvSpPr>
          <p:cNvPr id="24"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23" name="组合 22"/>
          <p:cNvGrpSpPr/>
          <p:nvPr/>
        </p:nvGrpSpPr>
        <p:grpSpPr>
          <a:xfrm>
            <a:off x="167005" y="2349500"/>
            <a:ext cx="11797665" cy="4087495"/>
            <a:chOff x="1438" y="3700"/>
            <a:chExt cx="16320" cy="6666"/>
          </a:xfrm>
        </p:grpSpPr>
        <p:pic>
          <p:nvPicPr>
            <p:cNvPr id="20" name="图片 19" descr="黑"/>
            <p:cNvPicPr>
              <a:picLocks noChangeAspect="1"/>
            </p:cNvPicPr>
            <p:nvPr/>
          </p:nvPicPr>
          <p:blipFill>
            <a:blip r:embed="rId5"/>
            <a:stretch>
              <a:fillRect/>
            </a:stretch>
          </p:blipFill>
          <p:spPr>
            <a:xfrm>
              <a:off x="1438" y="3700"/>
              <a:ext cx="16321" cy="6667"/>
            </a:xfrm>
            <a:prstGeom prst="rect">
              <a:avLst/>
            </a:prstGeom>
          </p:spPr>
        </p:pic>
        <p:sp>
          <p:nvSpPr>
            <p:cNvPr id="21" name="矩形 20"/>
            <p:cNvSpPr/>
            <p:nvPr/>
          </p:nvSpPr>
          <p:spPr>
            <a:xfrm>
              <a:off x="2114" y="4153"/>
              <a:ext cx="14969" cy="5809"/>
            </a:xfrm>
            <a:prstGeom prst="rect">
              <a:avLst/>
            </a:prstGeom>
            <a:solidFill>
              <a:srgbClr val="AF9155"/>
            </a:solidFill>
            <a:ln>
              <a:solidFill>
                <a:srgbClr val="AF915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descr="C:\Users\Administrator\Desktop\我1.png我1"/>
          <p:cNvPicPr>
            <a:picLocks noChangeAspect="1"/>
          </p:cNvPicPr>
          <p:nvPr/>
        </p:nvPicPr>
        <p:blipFill>
          <a:blip r:embed="rId6"/>
          <a:srcRect/>
          <a:stretch>
            <a:fillRect/>
          </a:stretch>
        </p:blipFill>
        <p:spPr>
          <a:xfrm>
            <a:off x="10719753" y="0"/>
            <a:ext cx="1459230" cy="1459230"/>
          </a:xfrm>
          <a:prstGeom prst="rect">
            <a:avLst/>
          </a:prstGeom>
        </p:spPr>
      </p:pic>
      <p:sp>
        <p:nvSpPr>
          <p:cNvPr id="17" name="圆角矩形 16"/>
          <p:cNvSpPr/>
          <p:nvPr/>
        </p:nvSpPr>
        <p:spPr>
          <a:xfrm>
            <a:off x="655955" y="2862580"/>
            <a:ext cx="10821035" cy="134175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51"/>
          <p:cNvSpPr/>
          <p:nvPr/>
        </p:nvSpPr>
        <p:spPr>
          <a:xfrm>
            <a:off x="682625" y="4450080"/>
            <a:ext cx="10821035" cy="134175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7"/>
          <a:stretch>
            <a:fillRect/>
          </a:stretch>
        </p:blipFill>
        <p:spPr>
          <a:xfrm>
            <a:off x="765175" y="2906395"/>
            <a:ext cx="2217420" cy="1262380"/>
          </a:xfrm>
          <a:prstGeom prst="rect">
            <a:avLst/>
          </a:prstGeom>
        </p:spPr>
      </p:pic>
      <p:pic>
        <p:nvPicPr>
          <p:cNvPr id="22" name="图片 21"/>
          <p:cNvPicPr>
            <a:picLocks noChangeAspect="1"/>
          </p:cNvPicPr>
          <p:nvPr/>
        </p:nvPicPr>
        <p:blipFill>
          <a:blip r:embed="rId8"/>
          <a:stretch>
            <a:fillRect/>
          </a:stretch>
        </p:blipFill>
        <p:spPr>
          <a:xfrm>
            <a:off x="3286125" y="2906395"/>
            <a:ext cx="2306320" cy="1258570"/>
          </a:xfrm>
          <a:prstGeom prst="rect">
            <a:avLst/>
          </a:prstGeom>
        </p:spPr>
      </p:pic>
      <p:pic>
        <p:nvPicPr>
          <p:cNvPr id="25" name="图片 24"/>
          <p:cNvPicPr>
            <a:picLocks noChangeAspect="1"/>
          </p:cNvPicPr>
          <p:nvPr/>
        </p:nvPicPr>
        <p:blipFill>
          <a:blip r:embed="rId9"/>
          <a:stretch>
            <a:fillRect/>
          </a:stretch>
        </p:blipFill>
        <p:spPr>
          <a:xfrm>
            <a:off x="5764530" y="2906395"/>
            <a:ext cx="2243455" cy="1258570"/>
          </a:xfrm>
          <a:prstGeom prst="rect">
            <a:avLst/>
          </a:prstGeom>
        </p:spPr>
      </p:pic>
      <p:pic>
        <p:nvPicPr>
          <p:cNvPr id="26" name="图片 25"/>
          <p:cNvPicPr>
            <a:picLocks noChangeAspect="1"/>
          </p:cNvPicPr>
          <p:nvPr/>
        </p:nvPicPr>
        <p:blipFill>
          <a:blip r:embed="rId10"/>
          <a:stretch>
            <a:fillRect/>
          </a:stretch>
        </p:blipFill>
        <p:spPr>
          <a:xfrm>
            <a:off x="8239760" y="2862580"/>
            <a:ext cx="3082290" cy="1250950"/>
          </a:xfrm>
          <a:prstGeom prst="rect">
            <a:avLst/>
          </a:prstGeom>
        </p:spPr>
      </p:pic>
      <p:pic>
        <p:nvPicPr>
          <p:cNvPr id="27" name="图片 26"/>
          <p:cNvPicPr>
            <a:picLocks noChangeAspect="1"/>
          </p:cNvPicPr>
          <p:nvPr/>
        </p:nvPicPr>
        <p:blipFill>
          <a:blip r:embed="rId11"/>
          <a:stretch>
            <a:fillRect/>
          </a:stretch>
        </p:blipFill>
        <p:spPr>
          <a:xfrm>
            <a:off x="810260" y="4510405"/>
            <a:ext cx="2896235" cy="1221105"/>
          </a:xfrm>
          <a:prstGeom prst="rect">
            <a:avLst/>
          </a:prstGeom>
        </p:spPr>
      </p:pic>
      <p:pic>
        <p:nvPicPr>
          <p:cNvPr id="28" name="图片 27"/>
          <p:cNvPicPr>
            <a:picLocks noChangeAspect="1"/>
          </p:cNvPicPr>
          <p:nvPr/>
        </p:nvPicPr>
        <p:blipFill>
          <a:blip r:embed="rId12"/>
          <a:stretch>
            <a:fillRect/>
          </a:stretch>
        </p:blipFill>
        <p:spPr>
          <a:xfrm>
            <a:off x="3794125" y="4509770"/>
            <a:ext cx="2987675" cy="1221740"/>
          </a:xfrm>
          <a:prstGeom prst="rect">
            <a:avLst/>
          </a:prstGeom>
        </p:spPr>
      </p:pic>
      <p:pic>
        <p:nvPicPr>
          <p:cNvPr id="29" name="图片 28"/>
          <p:cNvPicPr>
            <a:picLocks noChangeAspect="1"/>
          </p:cNvPicPr>
          <p:nvPr/>
        </p:nvPicPr>
        <p:blipFill>
          <a:blip r:embed="rId13"/>
          <a:stretch>
            <a:fillRect/>
          </a:stretch>
        </p:blipFill>
        <p:spPr>
          <a:xfrm>
            <a:off x="6869430" y="4472940"/>
            <a:ext cx="2799080" cy="1261745"/>
          </a:xfrm>
          <a:prstGeom prst="rect">
            <a:avLst/>
          </a:prstGeom>
        </p:spPr>
      </p:pic>
      <p:pic>
        <p:nvPicPr>
          <p:cNvPr id="30" name="图片 29"/>
          <p:cNvPicPr>
            <a:picLocks noChangeAspect="1"/>
          </p:cNvPicPr>
          <p:nvPr/>
        </p:nvPicPr>
        <p:blipFill>
          <a:blip r:embed="rId14"/>
          <a:stretch>
            <a:fillRect/>
          </a:stretch>
        </p:blipFill>
        <p:spPr>
          <a:xfrm>
            <a:off x="9728835" y="4531360"/>
            <a:ext cx="1731010" cy="1144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subTnLst>
                                    <p:audio>
                                      <p:cMediaNode>
                                        <p:cTn display="1"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subTnLst>
                                    <p:audio>
                                      <p:cMediaNode>
                                        <p:cTn display="1"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subTnLst>
                                    <p:audio>
                                      <p:cMediaNode>
                                        <p:cTn display="1"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subTnLst>
                                    <p:audio>
                                      <p:cMediaNode>
                                        <p:cTn display="1"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subTnLst>
                                    <p:audio>
                                      <p:cMediaNode>
                                        <p:cTn display="1" masterRel="sameClick">
                                          <p:stCondLst>
                                            <p:cond evt="begin" delay="0">
                                              <p:tn val="25"/>
                                            </p:cond>
                                          </p:stCondLst>
                                          <p:endCondLst>
                                            <p:cond evt="onStopAudio" delay="0">
                                              <p:tgtEl>
                                                <p:sldTgt/>
                                              </p:tgtEl>
                                            </p:cond>
                                          </p:endCondLst>
                                        </p:cTn>
                                        <p:tgtEl>
                                          <p:sndTgt r:embed="rId2" name="chimes.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subTnLst>
                                    <p:audio>
                                      <p:cMediaNode>
                                        <p:cTn display="1" masterRel="sameClick">
                                          <p:stCondLst>
                                            <p:cond evt="begin" delay="0">
                                              <p:tn val="30"/>
                                            </p:cond>
                                          </p:stCondLst>
                                          <p:endCondLst>
                                            <p:cond evt="onStopAudio" delay="0">
                                              <p:tgtEl>
                                                <p:sldTgt/>
                                              </p:tgtEl>
                                            </p:cond>
                                          </p:endCondLst>
                                        </p:cTn>
                                        <p:tgtEl>
                                          <p:sndTgt r:embed="rId2"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subTnLst>
                                    <p:audio>
                                      <p:cMediaNode>
                                        <p:cTn display="1" masterRel="sameClick">
                                          <p:stCondLst>
                                            <p:cond evt="begin" delay="0">
                                              <p:tn val="35"/>
                                            </p:cond>
                                          </p:stCondLst>
                                          <p:endCondLst>
                                            <p:cond evt="onStopAudio" delay="0">
                                              <p:tgtEl>
                                                <p:sldTgt/>
                                              </p:tgtEl>
                                            </p:cond>
                                          </p:endCondLst>
                                        </p:cTn>
                                        <p:tgtEl>
                                          <p:sndTgt r:embed="rId2" name="chimes.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subTnLst>
                                    <p:audio>
                                      <p:cMediaNode>
                                        <p:cTn display="1" masterRel="sameClick">
                                          <p:stCondLst>
                                            <p:cond evt="begin" delay="0">
                                              <p:tn val="4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356870" y="1555750"/>
            <a:ext cx="7038975" cy="852170"/>
          </a:xfrm>
          <a:prstGeom prst="roundRect">
            <a:avLst>
              <a:gd name="adj" fmla="val 47532"/>
            </a:avLst>
          </a:prstGeom>
          <a:solidFill>
            <a:srgbClr val="4E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56870" y="1558290"/>
            <a:ext cx="7038975" cy="852170"/>
          </a:xfrm>
          <a:prstGeom prst="roundRect">
            <a:avLst>
              <a:gd name="adj" fmla="val 47532"/>
            </a:avLst>
          </a:prstGeom>
          <a:solidFill>
            <a:srgbClr val="58B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：能愿动词“想”</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16" name="文本框 7"/>
          <p:cNvSpPr txBox="1"/>
          <p:nvPr/>
        </p:nvSpPr>
        <p:spPr>
          <a:xfrm>
            <a:off x="237490" y="702310"/>
            <a:ext cx="465582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1</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The Modal Verb“想”</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2" name="组合 11"/>
          <p:cNvGrpSpPr/>
          <p:nvPr/>
        </p:nvGrpSpPr>
        <p:grpSpPr>
          <a:xfrm>
            <a:off x="356870" y="1558290"/>
            <a:ext cx="852170" cy="889000"/>
            <a:chOff x="584" y="3246"/>
            <a:chExt cx="1342" cy="1400"/>
          </a:xfrm>
        </p:grpSpPr>
        <p:sp>
          <p:nvSpPr>
            <p:cNvPr id="7" name="椭圆 6"/>
            <p:cNvSpPr/>
            <p:nvPr/>
          </p:nvSpPr>
          <p:spPr>
            <a:xfrm>
              <a:off x="584" y="3246"/>
              <a:ext cx="1342" cy="1342"/>
            </a:xfrm>
            <a:prstGeom prst="ellipse">
              <a:avLst/>
            </a:prstGeom>
            <a:solidFill>
              <a:srgbClr val="58B6E5"/>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我卡通1压缩"/>
            <p:cNvPicPr>
              <a:picLocks noChangeAspect="1"/>
            </p:cNvPicPr>
            <p:nvPr/>
          </p:nvPicPr>
          <p:blipFill>
            <a:blip r:embed="rId6"/>
            <a:stretch>
              <a:fillRect/>
            </a:stretch>
          </p:blipFill>
          <p:spPr>
            <a:xfrm>
              <a:off x="584" y="3308"/>
              <a:ext cx="1338" cy="1338"/>
            </a:xfrm>
            <a:prstGeom prst="rect">
              <a:avLst/>
            </a:prstGeom>
          </p:spPr>
        </p:pic>
      </p:grpSp>
      <p:sp>
        <p:nvSpPr>
          <p:cNvPr id="11" name="文本框 7"/>
          <p:cNvSpPr txBox="1"/>
          <p:nvPr/>
        </p:nvSpPr>
        <p:spPr>
          <a:xfrm>
            <a:off x="1122045" y="1666240"/>
            <a:ext cx="7693660" cy="119888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en-US" altLang="zh-CN" sz="36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主语 +（不）想+动词。</a:t>
            </a:r>
            <a:endParaRPr kumimoji="0" lang="en-US" altLang="zh-CN" sz="3600" b="1" kern="1200" cap="none" spc="0" normalizeH="0" baseline="0"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cs typeface="+mn-cs"/>
            </a:endParaRPr>
          </a:p>
          <a:p>
            <a:pPr marR="0" defTabSz="914400">
              <a:buClrTx/>
              <a:buSzTx/>
              <a:buFontTx/>
              <a:buNone/>
              <a:defRPr/>
            </a:pPr>
            <a:endParaRPr kumimoji="0" lang="en-US" altLang="zh-CN" sz="3600" b="1" i="0" u="none" strike="noStrike" kern="1200" cap="none" spc="0" normalizeH="0" baseline="0"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pic>
        <p:nvPicPr>
          <p:cNvPr id="3" name="图片 2" descr="1"/>
          <p:cNvPicPr>
            <a:picLocks noChangeAspect="1"/>
          </p:cNvPicPr>
          <p:nvPr/>
        </p:nvPicPr>
        <p:blipFill>
          <a:blip r:embed="rId7"/>
          <a:stretch>
            <a:fillRect/>
          </a:stretch>
        </p:blipFill>
        <p:spPr>
          <a:xfrm>
            <a:off x="10719753" y="0"/>
            <a:ext cx="1459230" cy="1459230"/>
          </a:xfrm>
          <a:prstGeom prst="rect">
            <a:avLst/>
          </a:prstGeom>
        </p:spPr>
      </p:pic>
      <p:graphicFrame>
        <p:nvGraphicFramePr>
          <p:cNvPr id="2" name="表格 1"/>
          <p:cNvGraphicFramePr>
            <a:graphicFrameLocks noGrp="1"/>
          </p:cNvGraphicFramePr>
          <p:nvPr>
            <p:custDataLst>
              <p:tags r:id="rId2"/>
            </p:custDataLst>
          </p:nvPr>
        </p:nvGraphicFramePr>
        <p:xfrm>
          <a:off x="2928620" y="2794635"/>
          <a:ext cx="8449561" cy="3804285"/>
        </p:xfrm>
        <a:graphic>
          <a:graphicData uri="http://schemas.openxmlformats.org/drawingml/2006/table">
            <a:tbl>
              <a:tblPr firstRow="1" bandRow="1">
                <a:tableStyleId>{5C22544A-7EE6-4342-B048-85BDC9FD1C3A}</a:tableStyleId>
              </a:tblPr>
              <a:tblGrid>
                <a:gridCol w="1996440">
                  <a:extLst>
                    <a:ext uri="{9D8B030D-6E8A-4147-A177-3AD203B41FA5}">
                      <a16:colId xmlns:a16="http://schemas.microsoft.com/office/drawing/2014/main" val="20000"/>
                    </a:ext>
                  </a:extLst>
                </a:gridCol>
                <a:gridCol w="2739641">
                  <a:extLst>
                    <a:ext uri="{9D8B030D-6E8A-4147-A177-3AD203B41FA5}">
                      <a16:colId xmlns:a16="http://schemas.microsoft.com/office/drawing/2014/main" val="20001"/>
                    </a:ext>
                  </a:extLst>
                </a:gridCol>
                <a:gridCol w="3713480">
                  <a:extLst>
                    <a:ext uri="{9D8B030D-6E8A-4147-A177-3AD203B41FA5}">
                      <a16:colId xmlns:a16="http://schemas.microsoft.com/office/drawing/2014/main" val="20002"/>
                    </a:ext>
                  </a:extLst>
                </a:gridCol>
              </a:tblGrid>
              <a:tr h="723265">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思源黑体 CN Regular" panose="020B0500000000000000" pitchFamily="34" charset="-122"/>
                          <a:ea typeface="思源黑体 CN Regular" panose="020B0500000000000000" pitchFamily="34" charset="-122"/>
                        </a:rPr>
                        <a:t>Subject</a:t>
                      </a:r>
                    </a:p>
                  </a:txBody>
                  <a:tcPr anchor="ctr">
                    <a:solidFill>
                      <a:srgbClr val="BF9F60"/>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CN Regular" panose="020B0500000000000000" pitchFamily="34" charset="-122"/>
                          <a:ea typeface="思源黑体 CN Regular" panose="020B0500000000000000" pitchFamily="34" charset="-122"/>
                        </a:rPr>
                        <a:t>（不）想</a:t>
                      </a: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BF9F60"/>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思源黑体 CN Regular" panose="020B0500000000000000" pitchFamily="34" charset="-122"/>
                          <a:ea typeface="思源黑体 CN Regular" panose="020B0500000000000000" pitchFamily="34" charset="-122"/>
                        </a:rPr>
                        <a:t>Verb</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BF9F60"/>
                    </a:solidFill>
                  </a:tcPr>
                </a:tc>
                <a:extLst>
                  <a:ext uri="{0D108BD9-81ED-4DB2-BD59-A6C34878D82A}">
                    <a16:rowId xmlns:a16="http://schemas.microsoft.com/office/drawing/2014/main" val="10000"/>
                  </a:ext>
                </a:extLst>
              </a:tr>
              <a:tr h="956310">
                <a:tc>
                  <a:txBody>
                    <a:bodyPr/>
                    <a:lstStyle/>
                    <a:p>
                      <a:pPr algn="ctr"/>
                      <a:r>
                        <a:rPr lang="en-US" altLang="zh-CN" sz="2400" b="1" dirty="0">
                          <a:latin typeface="思源黑体 CN Regular" panose="020B0500000000000000" pitchFamily="34" charset="-122"/>
                          <a:ea typeface="思源黑体 CN Regular" panose="020B0500000000000000" pitchFamily="34" charset="-122"/>
                        </a:rPr>
                        <a:t>wǒ</a:t>
                      </a:r>
                      <a:endParaRPr lang="en-US" altLang="zh-CN" sz="2800" b="1" dirty="0">
                        <a:latin typeface="思源黑体 CN Regular" panose="020B0500000000000000" pitchFamily="34" charset="-122"/>
                        <a:ea typeface="思源黑体 CN Regular" panose="020B0500000000000000" pitchFamily="34" charset="-122"/>
                      </a:endParaRPr>
                    </a:p>
                    <a:p>
                      <a:pPr algn="ctr"/>
                      <a:r>
                        <a:rPr lang="en-US" altLang="zh-CN" sz="2800" b="1" dirty="0">
                          <a:latin typeface="思源黑体 CN Regular" panose="020B0500000000000000" pitchFamily="34" charset="-122"/>
                          <a:ea typeface="思源黑体 CN Regular" panose="020B0500000000000000" pitchFamily="34" charset="-122"/>
                        </a:rPr>
                        <a:t>我</a:t>
                      </a:r>
                      <a:endParaRPr lang="zh-CN" altLang="en-US" sz="2800" b="1" dirty="0">
                        <a:latin typeface="思源黑体 CN Regular" panose="020B0500000000000000" pitchFamily="34" charset="-122"/>
                        <a:ea typeface="思源黑体 CN Regular" panose="020B0500000000000000" pitchFamily="34" charset="-122"/>
                      </a:endParaRPr>
                    </a:p>
                  </a:txBody>
                  <a:tcPr anchor="ctr">
                    <a:solidFill>
                      <a:srgbClr val="58B6E5">
                        <a:alpha val="22000"/>
                      </a:srgbClr>
                    </a:solidFill>
                  </a:tcPr>
                </a:tc>
                <a:tc>
                  <a:txBody>
                    <a:bodyPr/>
                    <a:lstStyle/>
                    <a:p>
                      <a:pPr algn="ctr"/>
                      <a:r>
                        <a:rPr lang="en-US" altLang="zh-CN" sz="2400" b="1" dirty="0">
                          <a:latin typeface="思源黑体 CN Regular" panose="020B0500000000000000" pitchFamily="34" charset="-122"/>
                          <a:ea typeface="思源黑体 CN Regular" panose="020B0500000000000000" pitchFamily="34" charset="-122"/>
                        </a:rPr>
                        <a:t>xi</a:t>
                      </a:r>
                      <a:r>
                        <a:rPr lang="en-US" altLang="zh-CN" sz="2400" b="1" dirty="0">
                          <a:latin typeface="华文细黑" panose="02010600040101010101" pitchFamily="2" charset="-122"/>
                          <a:ea typeface="华文细黑" panose="02010600040101010101" pitchFamily="2" charset="-122"/>
                        </a:rPr>
                        <a:t>ǎ</a:t>
                      </a:r>
                      <a:r>
                        <a:rPr lang="en-US" altLang="zh-CN" sz="2400" b="1" dirty="0">
                          <a:latin typeface="思源黑体 CN Regular" panose="020B0500000000000000" pitchFamily="34" charset="-122"/>
                          <a:ea typeface="思源黑体 CN Regular" panose="020B0500000000000000" pitchFamily="34" charset="-122"/>
                        </a:rPr>
                        <a:t>n</a:t>
                      </a:r>
                      <a:r>
                        <a:rPr lang="en-US" altLang="zh-CN" sz="2400" b="1" dirty="0">
                          <a:latin typeface="华文细黑" panose="02010600040101010101" pitchFamily="2" charset="-122"/>
                          <a:ea typeface="华文细黑" panose="02010600040101010101" pitchFamily="2" charset="-122"/>
                        </a:rPr>
                        <a:t>g</a:t>
                      </a:r>
                      <a:endParaRPr lang="en-US" altLang="zh-CN" sz="2400" b="1" dirty="0">
                        <a:latin typeface="思源黑体 CN Regular" panose="020B0500000000000000" pitchFamily="34" charset="-122"/>
                        <a:ea typeface="思源黑体 CN Regular" panose="020B0500000000000000" pitchFamily="34" charset="-122"/>
                      </a:endParaRPr>
                    </a:p>
                    <a:p>
                      <a:pPr algn="ctr"/>
                      <a:r>
                        <a:rPr lang="zh-CN" altLang="en-US" sz="2800" b="1" dirty="0">
                          <a:latin typeface="思源黑体 CN Regular" panose="020B0500000000000000" pitchFamily="34" charset="-122"/>
                          <a:ea typeface="思源黑体 CN Regular" panose="020B0500000000000000" pitchFamily="34" charset="-122"/>
                        </a:rPr>
                        <a:t>想</a:t>
                      </a:r>
                    </a:p>
                  </a:txBody>
                  <a:tcPr anchor="ctr">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r>
                        <a:rPr lang="en-US" altLang="zh-CN" sz="2400" b="1" dirty="0">
                          <a:solidFill>
                            <a:srgbClr val="FF0000"/>
                          </a:solidFill>
                          <a:latin typeface="思源黑体 CN Regular" panose="020B0500000000000000" pitchFamily="34" charset="-122"/>
                          <a:ea typeface="思源黑体 CN Regular" panose="020B0500000000000000" pitchFamily="34" charset="-122"/>
                          <a:sym typeface="+mn-ea"/>
                        </a:rPr>
                        <a:t>xué</a:t>
                      </a:r>
                      <a:r>
                        <a:rPr lang="en-US" altLang="zh-CN" sz="2400" b="1" dirty="0">
                          <a:latin typeface="思源黑体 CN Regular" panose="020B0500000000000000" pitchFamily="34" charset="-122"/>
                          <a:ea typeface="思源黑体 CN Regular" panose="020B0500000000000000" pitchFamily="34" charset="-122"/>
                          <a:sym typeface="+mn-ea"/>
                        </a:rPr>
                        <a:t> h</a:t>
                      </a:r>
                      <a:r>
                        <a:rPr lang="en-US" altLang="zh-CN" sz="2400" b="1" dirty="0">
                          <a:latin typeface="华文细黑" panose="02010600040101010101" pitchFamily="2" charset="-122"/>
                          <a:ea typeface="华文细黑" panose="02010600040101010101" pitchFamily="2" charset="-122"/>
                          <a:sym typeface="+mn-ea"/>
                        </a:rPr>
                        <a:t>à</a:t>
                      </a:r>
                      <a:r>
                        <a:rPr lang="en-US" altLang="zh-CN" sz="2400" b="1" dirty="0">
                          <a:latin typeface="思源黑体 CN Regular" panose="020B0500000000000000" pitchFamily="34" charset="-122"/>
                          <a:ea typeface="思源黑体 CN Regular" panose="020B0500000000000000" pitchFamily="34" charset="-122"/>
                          <a:sym typeface="+mn-ea"/>
                        </a:rPr>
                        <a:t>n yǔ</a:t>
                      </a:r>
                      <a:endParaRPr lang="en-US" altLang="zh-CN" sz="2400" b="1" dirty="0">
                        <a:latin typeface="思源黑体 CN Regular" panose="020B0500000000000000" pitchFamily="34" charset="-122"/>
                        <a:ea typeface="思源黑体 CN Regular" panose="020B0500000000000000" pitchFamily="34" charset="-122"/>
                      </a:endParaRPr>
                    </a:p>
                    <a:p>
                      <a:pPr algn="ct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solidFill>
                            <a:srgbClr val="FF0000"/>
                          </a:solidFill>
                          <a:latin typeface="思源黑体 CN Regular" panose="020B0500000000000000" pitchFamily="34" charset="-122"/>
                          <a:ea typeface="思源黑体 CN Regular" panose="020B0500000000000000" pitchFamily="34" charset="-122"/>
                        </a:rPr>
                        <a:t>学</a:t>
                      </a: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latin typeface="思源黑体 CN Regular" panose="020B0500000000000000" pitchFamily="34" charset="-122"/>
                          <a:ea typeface="思源黑体 CN Regular" panose="020B0500000000000000" pitchFamily="34" charset="-122"/>
                        </a:rPr>
                        <a:t>汉</a:t>
                      </a: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latin typeface="思源黑体 CN Regular" panose="020B0500000000000000" pitchFamily="34" charset="-122"/>
                          <a:ea typeface="思源黑体 CN Regular" panose="020B0500000000000000" pitchFamily="34" charset="-122"/>
                        </a:rPr>
                        <a:t>语</a:t>
                      </a:r>
                      <a:r>
                        <a:rPr lang="en-US" altLang="zh-CN" sz="2800" b="1" dirty="0">
                          <a:latin typeface="思源黑体 CN Regular" panose="020B0500000000000000" pitchFamily="34" charset="-122"/>
                          <a:ea typeface="思源黑体 CN Regular" panose="020B0500000000000000" pitchFamily="34" charset="-122"/>
                        </a:rPr>
                        <a:t> </a:t>
                      </a:r>
                      <a:r>
                        <a:rPr lang="zh-CN" altLang="en-US" sz="2800" b="1" dirty="0">
                          <a:latin typeface="思源黑体 CN Regular" panose="020B0500000000000000" pitchFamily="34" charset="-122"/>
                          <a:ea typeface="思源黑体 CN Regular" panose="020B0500000000000000" pitchFamily="34" charset="-122"/>
                        </a:rPr>
                        <a: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extLst>
                  <a:ext uri="{0D108BD9-81ED-4DB2-BD59-A6C34878D82A}">
                    <a16:rowId xmlns:a16="http://schemas.microsoft.com/office/drawing/2014/main" val="10001"/>
                  </a:ext>
                </a:extLst>
              </a:tr>
              <a:tr h="1062355">
                <a:tc>
                  <a:txBody>
                    <a:bodyPr/>
                    <a:lstStyle/>
                    <a:p>
                      <a:pPr algn="ctr"/>
                      <a:r>
                        <a:rPr lang="en-US" altLang="zh-CN" sz="2400" b="1" dirty="0">
                          <a:latin typeface="思源黑体 CN Regular" panose="020B0500000000000000" pitchFamily="34" charset="-122"/>
                          <a:ea typeface="思源黑体 CN Regular" panose="020B0500000000000000" pitchFamily="34" charset="-122"/>
                          <a:sym typeface="+mn-ea"/>
                        </a:rPr>
                        <a:t>wǒ</a:t>
                      </a:r>
                      <a:endParaRPr lang="en-US" altLang="zh-CN" sz="2800" b="1" dirty="0">
                        <a:latin typeface="思源黑体 CN Regular" panose="020B0500000000000000" pitchFamily="34" charset="-122"/>
                        <a:ea typeface="思源黑体 CN Regular" panose="020B0500000000000000" pitchFamily="34" charset="-122"/>
                      </a:endParaRPr>
                    </a:p>
                    <a:p>
                      <a:pPr algn="ctr"/>
                      <a:r>
                        <a:rPr lang="en-US" altLang="zh-CN" sz="2800" b="1" dirty="0">
                          <a:latin typeface="思源黑体 CN Regular" panose="020B0500000000000000" pitchFamily="34" charset="-122"/>
                          <a:ea typeface="思源黑体 CN Regular" panose="020B0500000000000000" pitchFamily="34" charset="-122"/>
                          <a:sym typeface="+mn-ea"/>
                        </a:rPr>
                        <a:t>我</a:t>
                      </a:r>
                      <a:endParaRPr lang="en-US" altLang="zh-CN" sz="2800" b="1" dirty="0">
                        <a:latin typeface="思源黑体 CN Regular" panose="020B0500000000000000" pitchFamily="34" charset="-122"/>
                        <a:ea typeface="思源黑体 CN Regular" panose="020B0500000000000000" pitchFamily="34" charset="-122"/>
                      </a:endParaRPr>
                    </a:p>
                  </a:txBody>
                  <a:tcPr anchor="ctr">
                    <a:solidFill>
                      <a:srgbClr val="E2AEAB">
                        <a:alpha val="22000"/>
                      </a:srgbClr>
                    </a:solidFill>
                  </a:tcPr>
                </a:tc>
                <a:tc>
                  <a:txBody>
                    <a:bodyPr/>
                    <a:lstStyle/>
                    <a:p>
                      <a:pPr algn="ctr"/>
                      <a:r>
                        <a:rPr lang="en-US" altLang="zh-CN" sz="2400" b="1" dirty="0">
                          <a:latin typeface="思源黑体 CN Regular" panose="020B0500000000000000" pitchFamily="34" charset="-122"/>
                          <a:ea typeface="思源黑体 CN Regular" panose="020B0500000000000000" pitchFamily="34" charset="-122"/>
                          <a:sym typeface="+mn-ea"/>
                        </a:rPr>
                        <a:t>xi</a:t>
                      </a:r>
                      <a:r>
                        <a:rPr lang="en-US" altLang="zh-CN" sz="2400" b="1" dirty="0">
                          <a:latin typeface="华文细黑" panose="02010600040101010101" pitchFamily="2" charset="-122"/>
                          <a:ea typeface="华文细黑" panose="02010600040101010101" pitchFamily="2" charset="-122"/>
                          <a:sym typeface="+mn-ea"/>
                        </a:rPr>
                        <a:t>ǎ</a:t>
                      </a:r>
                      <a:r>
                        <a:rPr lang="en-US" altLang="zh-CN" sz="2400" b="1" dirty="0">
                          <a:latin typeface="思源黑体 CN Regular" panose="020B0500000000000000" pitchFamily="34" charset="-122"/>
                          <a:ea typeface="思源黑体 CN Regular" panose="020B0500000000000000" pitchFamily="34" charset="-122"/>
                          <a:sym typeface="+mn-ea"/>
                        </a:rPr>
                        <a:t>n</a:t>
                      </a:r>
                      <a:r>
                        <a:rPr lang="en-US" altLang="zh-CN" sz="2400" b="1" dirty="0">
                          <a:latin typeface="华文细黑" panose="02010600040101010101" pitchFamily="2" charset="-122"/>
                          <a:ea typeface="华文细黑" panose="02010600040101010101" pitchFamily="2" charset="-122"/>
                          <a:sym typeface="+mn-ea"/>
                        </a:rPr>
                        <a:t>g</a:t>
                      </a:r>
                      <a:endParaRPr lang="en-US" altLang="zh-CN" sz="2400" b="1" dirty="0">
                        <a:latin typeface="思源黑体 CN Regular" panose="020B0500000000000000" pitchFamily="34" charset="-122"/>
                        <a:ea typeface="思源黑体 CN Regular" panose="020B0500000000000000" pitchFamily="34" charset="-122"/>
                      </a:endParaRPr>
                    </a:p>
                    <a:p>
                      <a:pPr algn="ctr"/>
                      <a:r>
                        <a:rPr lang="zh-CN" altLang="en-US" sz="2800" b="1" dirty="0">
                          <a:latin typeface="思源黑体 CN Regular" panose="020B0500000000000000" pitchFamily="34" charset="-122"/>
                          <a:ea typeface="思源黑体 CN Regular" panose="020B0500000000000000" pitchFamily="34" charset="-122"/>
                          <a:sym typeface="+mn-ea"/>
                        </a:rPr>
                        <a:t>想</a:t>
                      </a:r>
                      <a:endParaRPr lang="en-US" altLang="zh-CN" sz="2800" b="1" dirty="0">
                        <a:latin typeface="思源黑体 CN Regular" panose="020B0500000000000000" pitchFamily="34" charset="-122"/>
                        <a:ea typeface="思源黑体 CN Regular" panose="020B0500000000000000" pitchFamily="34" charset="-122"/>
                      </a:endParaRPr>
                    </a:p>
                  </a:txBody>
                  <a:tcPr anchor="ctr">
                    <a:solidFill>
                      <a:srgbClr val="E2AEAB">
                        <a:alpha val="22000"/>
                      </a:srgbClr>
                    </a:solidFill>
                  </a:tcPr>
                </a:tc>
                <a:tc>
                  <a:txBody>
                    <a:bodyPr/>
                    <a:lstStyle/>
                    <a:p>
                      <a:pPr algn="ct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qù xué xi</a:t>
                      </a:r>
                      <a:r>
                        <a:rPr lang="en-US" altLang="zh-CN" sz="2400" b="1" dirty="0">
                          <a:solidFill>
                            <a:schemeClr val="tx1"/>
                          </a:solidFill>
                          <a:latin typeface="华文细黑" panose="02010600040101010101" pitchFamily="2" charset="-122"/>
                          <a:ea typeface="华文细黑" panose="02010600040101010101" pitchFamily="2" charset="-122"/>
                          <a:sym typeface="+mn-ea"/>
                        </a:rPr>
                        <a:t>à</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o </a:t>
                      </a:r>
                      <a:r>
                        <a:rPr lang="en-US" altLang="zh-CN" sz="2400" b="1" dirty="0">
                          <a:solidFill>
                            <a:srgbClr val="FF0000"/>
                          </a:solidFill>
                          <a:latin typeface="思源黑体 CN Regular" panose="020B0500000000000000" pitchFamily="34" charset="-122"/>
                          <a:ea typeface="思源黑体 CN Regular" panose="020B0500000000000000" pitchFamily="34" charset="-122"/>
                          <a:sym typeface="+mn-ea"/>
                        </a:rPr>
                        <a:t>k</a:t>
                      </a:r>
                      <a:r>
                        <a:rPr lang="en-US" altLang="zh-CN" sz="2400" b="1" dirty="0">
                          <a:solidFill>
                            <a:srgbClr val="FF0000"/>
                          </a:solidFill>
                          <a:latin typeface="华文细黑" panose="02010600040101010101" pitchFamily="2" charset="-122"/>
                          <a:ea typeface="华文细黑" panose="02010600040101010101" pitchFamily="2" charset="-122"/>
                          <a:sym typeface="+mn-ea"/>
                        </a:rPr>
                        <a:t>à</a:t>
                      </a:r>
                      <a:r>
                        <a:rPr lang="en-US" altLang="zh-CN" sz="2400" b="1" dirty="0">
                          <a:solidFill>
                            <a:srgbClr val="FF0000"/>
                          </a:solidFill>
                          <a:latin typeface="思源黑体 CN Regular" panose="020B0500000000000000" pitchFamily="34" charset="-122"/>
                          <a:ea typeface="思源黑体 CN Regular" panose="020B0500000000000000" pitchFamily="34" charset="-122"/>
                          <a:sym typeface="+mn-ea"/>
                        </a:rPr>
                        <a:t>n</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shū</a:t>
                      </a:r>
                      <a:endParaRPr lang="en-US" altLang="zh-CN" sz="2400" b="1" dirty="0">
                        <a:solidFill>
                          <a:schemeClr val="tx1"/>
                        </a:solidFill>
                        <a:latin typeface="思源黑体 CN Regular" panose="020B0500000000000000" pitchFamily="34" charset="-122"/>
                        <a:ea typeface="思源黑体 CN Regular" panose="020B0500000000000000" pitchFamily="34" charset="-122"/>
                      </a:endParaRPr>
                    </a:p>
                    <a:p>
                      <a:pPr algn="ctr"/>
                      <a:r>
                        <a:rPr lang="zh-CN" altLang="en-US" sz="2800" b="1" dirty="0">
                          <a:latin typeface="思源黑体 CN Regular" panose="020B0500000000000000" pitchFamily="34" charset="-122"/>
                          <a:ea typeface="思源黑体 CN Regular" panose="020B0500000000000000" pitchFamily="34" charset="-122"/>
                          <a:sym typeface="+mn-ea"/>
                        </a:rPr>
                        <a:t>去学校</a:t>
                      </a:r>
                      <a:r>
                        <a:rPr lang="zh-CN" altLang="en-US" sz="2800" b="1" dirty="0">
                          <a:solidFill>
                            <a:srgbClr val="FF0000"/>
                          </a:solidFill>
                          <a:latin typeface="思源黑体 CN Regular" panose="020B0500000000000000" pitchFamily="34" charset="-122"/>
                          <a:ea typeface="思源黑体 CN Regular" panose="020B0500000000000000" pitchFamily="34" charset="-122"/>
                          <a:sym typeface="+mn-ea"/>
                        </a:rPr>
                        <a:t>看</a:t>
                      </a:r>
                      <a:r>
                        <a:rPr lang="zh-CN" altLang="en-US" sz="2800" b="1" dirty="0">
                          <a:latin typeface="思源黑体 CN Regular" panose="020B0500000000000000" pitchFamily="34" charset="-122"/>
                          <a:ea typeface="思源黑体 CN Regular" panose="020B0500000000000000" pitchFamily="34" charset="-122"/>
                          <a:sym typeface="+mn-ea"/>
                        </a:rPr>
                        <a:t>书</a:t>
                      </a:r>
                      <a:r>
                        <a:rPr lang="en-US" altLang="zh-CN" sz="2800" b="1" dirty="0">
                          <a:latin typeface="思源黑体 CN Regular" panose="020B0500000000000000" pitchFamily="34" charset="-122"/>
                          <a:ea typeface="思源黑体 CN Regular" panose="020B0500000000000000" pitchFamily="34" charset="-122"/>
                          <a:sym typeface="+mn-ea"/>
                        </a:rPr>
                        <a:t> </a:t>
                      </a:r>
                      <a:r>
                        <a:rPr lang="zh-CN" altLang="en-US" sz="2800" b="1" dirty="0">
                          <a:latin typeface="思源黑体 CN Regular" panose="020B0500000000000000" pitchFamily="34" charset="-122"/>
                          <a:ea typeface="思源黑体 CN Regular" panose="020B0500000000000000" pitchFamily="34" charset="-122"/>
                          <a:sym typeface="+mn-ea"/>
                        </a:rPr>
                        <a:t>。</a:t>
                      </a:r>
                      <a:endParaRPr lang="en-US" altLang="zh-CN" sz="2800" b="1" dirty="0">
                        <a:latin typeface="思源黑体 CN Regular" panose="020B0500000000000000" pitchFamily="34" charset="-122"/>
                        <a:ea typeface="思源黑体 CN Regular" panose="020B0500000000000000" pitchFamily="34" charset="-122"/>
                      </a:endParaRPr>
                    </a:p>
                  </a:txBody>
                  <a:tcPr anchor="ctr">
                    <a:solidFill>
                      <a:srgbClr val="E2AEAB">
                        <a:alpha val="22000"/>
                      </a:srgbClr>
                    </a:solidFill>
                  </a:tcPr>
                </a:tc>
                <a:extLst>
                  <a:ext uri="{0D108BD9-81ED-4DB2-BD59-A6C34878D82A}">
                    <a16:rowId xmlns:a16="http://schemas.microsoft.com/office/drawing/2014/main" val="10002"/>
                  </a:ext>
                </a:extLst>
              </a:tr>
              <a:tr h="1062355">
                <a:tc>
                  <a:txBody>
                    <a:bodyPr/>
                    <a:lstStyle/>
                    <a:p>
                      <a:pPr algn="ctr"/>
                      <a:r>
                        <a:rPr lang="en-US" altLang="zh-CN" sz="2400" b="1" dirty="0">
                          <a:latin typeface="思源黑体 CN Regular" panose="020B0500000000000000" pitchFamily="34" charset="-122"/>
                          <a:ea typeface="思源黑体 CN Regular" panose="020B0500000000000000" pitchFamily="34" charset="-122"/>
                          <a:sym typeface="+mn-ea"/>
                        </a:rPr>
                        <a:t>wǒ</a:t>
                      </a:r>
                      <a:endParaRPr lang="en-US" altLang="zh-CN" sz="2400" b="1" dirty="0">
                        <a:latin typeface="思源黑体 CN Regular" panose="020B0500000000000000" pitchFamily="34" charset="-122"/>
                        <a:ea typeface="思源黑体 CN Regular" panose="020B0500000000000000" pitchFamily="34" charset="-122"/>
                      </a:endParaRPr>
                    </a:p>
                    <a:p>
                      <a:pPr algn="ctr"/>
                      <a:r>
                        <a:rPr lang="en-US" altLang="zh-CN" sz="2800" b="1" dirty="0">
                          <a:latin typeface="思源黑体 CN Regular" panose="020B0500000000000000" pitchFamily="34" charset="-122"/>
                          <a:ea typeface="思源黑体 CN Regular" panose="020B0500000000000000" pitchFamily="34" charset="-122"/>
                          <a:sym typeface="+mn-ea"/>
                        </a:rPr>
                        <a:t>我</a:t>
                      </a:r>
                      <a:endParaRPr lang="en-US" altLang="zh-CN" sz="2800" b="1" dirty="0">
                        <a:latin typeface="思源黑体 CN Regular" panose="020B0500000000000000" pitchFamily="34" charset="-122"/>
                        <a:ea typeface="思源黑体 CN Regular" panose="020B0500000000000000" pitchFamily="34" charset="-122"/>
                      </a:endParaRPr>
                    </a:p>
                  </a:txBody>
                  <a:tcPr anchor="ctr">
                    <a:solidFill>
                      <a:srgbClr val="D3EAF6"/>
                    </a:solidFill>
                  </a:tcPr>
                </a:tc>
                <a:tc>
                  <a:txBody>
                    <a:bodyPr/>
                    <a:lstStyle/>
                    <a:p>
                      <a:pPr algn="ctr"/>
                      <a:r>
                        <a:rPr lang="en-US" altLang="zh-CN" sz="2400" b="1" dirty="0">
                          <a:latin typeface="思源黑体 CN Regular" panose="020B0500000000000000" pitchFamily="34" charset="-122"/>
                          <a:ea typeface="思源黑体 CN Regular" panose="020B0500000000000000" pitchFamily="34" charset="-122"/>
                          <a:sym typeface="+mn-ea"/>
                        </a:rPr>
                        <a:t>xi</a:t>
                      </a:r>
                      <a:r>
                        <a:rPr lang="en-US" altLang="zh-CN" sz="2400" b="1" dirty="0">
                          <a:latin typeface="华文细黑" panose="02010600040101010101" pitchFamily="2" charset="-122"/>
                          <a:ea typeface="华文细黑" panose="02010600040101010101" pitchFamily="2" charset="-122"/>
                          <a:sym typeface="+mn-ea"/>
                        </a:rPr>
                        <a:t>ǎ</a:t>
                      </a:r>
                      <a:r>
                        <a:rPr lang="en-US" altLang="zh-CN" sz="2400" b="1" dirty="0">
                          <a:latin typeface="思源黑体 CN Regular" panose="020B0500000000000000" pitchFamily="34" charset="-122"/>
                          <a:ea typeface="思源黑体 CN Regular" panose="020B0500000000000000" pitchFamily="34" charset="-122"/>
                          <a:sym typeface="+mn-ea"/>
                        </a:rPr>
                        <a:t>n</a:t>
                      </a:r>
                      <a:r>
                        <a:rPr lang="en-US" altLang="zh-CN" sz="2400" b="1" dirty="0">
                          <a:latin typeface="华文细黑" panose="02010600040101010101" pitchFamily="2" charset="-122"/>
                          <a:ea typeface="华文细黑" panose="02010600040101010101" pitchFamily="2" charset="-122"/>
                          <a:sym typeface="+mn-ea"/>
                        </a:rPr>
                        <a:t>g</a:t>
                      </a:r>
                      <a:endParaRPr lang="en-US" altLang="zh-CN" sz="2400" b="1" dirty="0">
                        <a:latin typeface="思源黑体 CN Regular" panose="020B0500000000000000" pitchFamily="34" charset="-122"/>
                        <a:ea typeface="思源黑体 CN Regular" panose="020B0500000000000000" pitchFamily="34" charset="-122"/>
                      </a:endParaRPr>
                    </a:p>
                    <a:p>
                      <a:pPr algn="ctr"/>
                      <a:r>
                        <a:rPr lang="zh-CN" altLang="en-US" sz="2800" b="1" dirty="0">
                          <a:latin typeface="思源黑体 CN Regular" panose="020B0500000000000000" pitchFamily="34" charset="-122"/>
                          <a:ea typeface="思源黑体 CN Regular" panose="020B0500000000000000" pitchFamily="34" charset="-122"/>
                          <a:sym typeface="+mn-ea"/>
                        </a:rPr>
                        <a:t>想</a:t>
                      </a:r>
                      <a:endParaRPr lang="en-US" altLang="zh-CN" sz="2800" b="1" dirty="0">
                        <a:latin typeface="思源黑体 CN Regular" panose="020B0500000000000000" pitchFamily="34" charset="-122"/>
                        <a:ea typeface="思源黑体 CN Regular" panose="020B0500000000000000" pitchFamily="34" charset="-122"/>
                      </a:endParaRPr>
                    </a:p>
                  </a:txBody>
                  <a:tcPr anchor="ctr">
                    <a:solidFill>
                      <a:srgbClr val="D3EAF6"/>
                    </a:solidFill>
                  </a:tcPr>
                </a:tc>
                <a:tc>
                  <a:txBody>
                    <a:bodyPr/>
                    <a:lstStyle/>
                    <a:p>
                      <a:pPr algn="ctr"/>
                      <a:r>
                        <a:rPr lang="en-US" altLang="zh-CN" sz="2400" b="1" dirty="0">
                          <a:solidFill>
                            <a:srgbClr val="FF0000"/>
                          </a:solidFill>
                          <a:latin typeface="思源黑体 CN Regular" panose="020B0500000000000000" pitchFamily="34" charset="-122"/>
                          <a:ea typeface="思源黑体 CN Regular" panose="020B0500000000000000" pitchFamily="34" charset="-122"/>
                          <a:sym typeface="+mn-ea"/>
                        </a:rPr>
                        <a:t>m</a:t>
                      </a:r>
                      <a:r>
                        <a:rPr lang="en-US" altLang="zh-CN" sz="2400" b="1" dirty="0">
                          <a:solidFill>
                            <a:srgbClr val="FF0000"/>
                          </a:solidFill>
                          <a:latin typeface="华文细黑" panose="02010600040101010101" pitchFamily="2" charset="-122"/>
                          <a:ea typeface="华文细黑" panose="02010600040101010101" pitchFamily="2" charset="-122"/>
                          <a:sym typeface="+mn-ea"/>
                        </a:rPr>
                        <a:t>ǎ</a:t>
                      </a:r>
                      <a:r>
                        <a:rPr lang="en-US" altLang="zh-CN" sz="2400" b="1" dirty="0">
                          <a:solidFill>
                            <a:srgbClr val="FF0000"/>
                          </a:solidFill>
                          <a:latin typeface="思源黑体 CN Regular" panose="020B0500000000000000" pitchFamily="34" charset="-122"/>
                          <a:ea typeface="思源黑体 CN Regular" panose="020B0500000000000000" pitchFamily="34" charset="-122"/>
                          <a:sym typeface="+mn-ea"/>
                        </a:rPr>
                        <a:t>i</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 yí </a:t>
                      </a:r>
                      <a:r>
                        <a:rPr lang="en-US" altLang="zh-CN" sz="2400" b="1" dirty="0">
                          <a:solidFill>
                            <a:schemeClr val="tx1"/>
                          </a:solidFill>
                          <a:latin typeface="华文细黑" panose="02010600040101010101" pitchFamily="2" charset="-122"/>
                          <a:ea typeface="华文细黑" panose="02010600040101010101" pitchFamily="2" charset="-122"/>
                          <a:sym typeface="+mn-ea"/>
                        </a:rPr>
                        <a:t>g</a:t>
                      </a:r>
                      <a:r>
                        <a:rPr lang="en-US" altLang="zh-CN" sz="2400" b="1" dirty="0">
                          <a:solidFill>
                            <a:schemeClr val="tx1"/>
                          </a:solidFill>
                          <a:latin typeface="思源黑体 CN Regular" panose="020B0500000000000000" pitchFamily="34" charset="-122"/>
                          <a:ea typeface="思源黑体 CN Regular" panose="020B0500000000000000" pitchFamily="34" charset="-122"/>
                          <a:sym typeface="+mn-ea"/>
                        </a:rPr>
                        <a:t>è bēi zi</a:t>
                      </a:r>
                      <a:endParaRPr lang="en-US" altLang="zh-CN" sz="2800" b="1" dirty="0">
                        <a:solidFill>
                          <a:schemeClr val="tx1"/>
                        </a:solidFill>
                        <a:latin typeface="思源黑体 CN Regular" panose="020B0500000000000000" pitchFamily="34" charset="-122"/>
                        <a:ea typeface="思源黑体 CN Regular" panose="020B0500000000000000" pitchFamily="34" charset="-122"/>
                      </a:endParaRPr>
                    </a:p>
                    <a:p>
                      <a:pPr algn="ctr"/>
                      <a:r>
                        <a:rPr lang="zh-CN" altLang="en-US" sz="2800" b="1" dirty="0">
                          <a:solidFill>
                            <a:srgbClr val="FF0000"/>
                          </a:solidFill>
                          <a:latin typeface="思源黑体 CN Regular" panose="020B0500000000000000" pitchFamily="34" charset="-122"/>
                          <a:ea typeface="思源黑体 CN Regular" panose="020B0500000000000000" pitchFamily="34" charset="-122"/>
                          <a:sym typeface="+mn-ea"/>
                        </a:rPr>
                        <a:t>买</a:t>
                      </a:r>
                      <a:r>
                        <a:rPr lang="zh-CN" altLang="en-US" sz="2800" b="1" dirty="0">
                          <a:latin typeface="思源黑体 CN Regular" panose="020B0500000000000000" pitchFamily="34" charset="-122"/>
                          <a:ea typeface="思源黑体 CN Regular" panose="020B0500000000000000" pitchFamily="34" charset="-122"/>
                          <a:sym typeface="+mn-ea"/>
                        </a:rPr>
                        <a:t>一个杯子。</a:t>
                      </a:r>
                      <a:endParaRPr lang="en-US" altLang="zh-CN" sz="2800" b="1" dirty="0">
                        <a:latin typeface="思源黑体 CN Regular" panose="020B0500000000000000" pitchFamily="34" charset="-122"/>
                        <a:ea typeface="思源黑体 CN Regular" panose="020B0500000000000000" pitchFamily="34" charset="-122"/>
                      </a:endParaRPr>
                    </a:p>
                  </a:txBody>
                  <a:tcPr anchor="ctr">
                    <a:solidFill>
                      <a:srgbClr val="D3EAF6"/>
                    </a:solidFill>
                  </a:tcPr>
                </a:tc>
                <a:extLst>
                  <a:ext uri="{0D108BD9-81ED-4DB2-BD59-A6C34878D82A}">
                    <a16:rowId xmlns:a16="http://schemas.microsoft.com/office/drawing/2014/main" val="10003"/>
                  </a:ext>
                </a:extLst>
              </a:tr>
            </a:tbl>
          </a:graphicData>
        </a:graphic>
      </p:graphicFrame>
      <p:sp>
        <p:nvSpPr>
          <p:cNvPr id="34" name="文本框 33"/>
          <p:cNvSpPr txBox="1"/>
          <p:nvPr/>
        </p:nvSpPr>
        <p:spPr>
          <a:xfrm>
            <a:off x="304165" y="4522470"/>
            <a:ext cx="2624455" cy="891540"/>
          </a:xfrm>
          <a:prstGeom prst="rect">
            <a:avLst/>
          </a:prstGeom>
          <a:noFill/>
        </p:spPr>
        <p:txBody>
          <a:bodyPr wrap="square" rtlCol="0" anchor="t">
            <a:spAutoFit/>
          </a:bodyPr>
          <a:lstStyle/>
          <a:p>
            <a:pPr algn="ctr"/>
            <a:r>
              <a:rPr lang="en-US" altLang="zh-CN" sz="2400" b="1" dirty="0">
                <a:latin typeface="思源黑体 CN Regular" panose="020B0500000000000000" pitchFamily="34" charset="-122"/>
                <a:ea typeface="思源黑体 CN Regular" panose="020B0500000000000000" pitchFamily="34" charset="-122"/>
                <a:sym typeface="+mn-ea"/>
              </a:rPr>
              <a:t>mín</a:t>
            </a:r>
            <a:r>
              <a:rPr lang="en-US" altLang="zh-CN" sz="2400" b="1" dirty="0">
                <a:latin typeface="华文细黑" panose="02010600040101010101" pitchFamily="2" charset="-122"/>
                <a:ea typeface="华文细黑" panose="02010600040101010101" pitchFamily="2" charset="-122"/>
                <a:sym typeface="+mn-ea"/>
              </a:rPr>
              <a:t>g</a:t>
            </a:r>
            <a:r>
              <a:rPr lang="en-US" altLang="zh-CN" sz="2400" b="1" dirty="0">
                <a:latin typeface="思源黑体 CN Regular" panose="020B0500000000000000" pitchFamily="34" charset="-122"/>
                <a:ea typeface="思源黑体 CN Regular" panose="020B0500000000000000" pitchFamily="34" charset="-122"/>
                <a:sym typeface="+mn-ea"/>
              </a:rPr>
              <a:t> ti</a:t>
            </a:r>
            <a:r>
              <a:rPr lang="en-US" altLang="zh-CN" sz="2400" b="1" dirty="0">
                <a:latin typeface="华文细黑" panose="02010600040101010101" pitchFamily="2" charset="-122"/>
                <a:ea typeface="华文细黑" panose="02010600040101010101" pitchFamily="2" charset="-122"/>
                <a:sym typeface="+mn-ea"/>
              </a:rPr>
              <a:t>ā</a:t>
            </a:r>
            <a:r>
              <a:rPr lang="en-US" altLang="zh-CN" sz="2400" b="1" dirty="0">
                <a:latin typeface="思源黑体 CN Regular" panose="020B0500000000000000" pitchFamily="34" charset="-122"/>
                <a:ea typeface="思源黑体 CN Regular" panose="020B0500000000000000" pitchFamily="34" charset="-122"/>
                <a:sym typeface="+mn-ea"/>
              </a:rPr>
              <a:t>n</a:t>
            </a:r>
          </a:p>
          <a:p>
            <a:pPr algn="ctr"/>
            <a:r>
              <a:rPr lang="zh-CN" sz="2800" b="1" dirty="0">
                <a:latin typeface="思源黑体 CN Regular" panose="020B0500000000000000" pitchFamily="34" charset="-122"/>
                <a:ea typeface="思源黑体 CN Regular" panose="020B0500000000000000" pitchFamily="34" charset="-122"/>
                <a:sym typeface="+mn-ea"/>
              </a:rPr>
              <a:t>明天</a:t>
            </a:r>
            <a:endParaRPr lang="zh-CN" sz="3200"/>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507135 -0.00296296 " pathEditMode="relative" rAng="0" ptsTypes="">
                                      <p:cBhvr>
                                        <p:cTn id="6" dur="500" fill="hold"/>
                                        <p:tgtEl>
                                          <p:spTgt spid="12"/>
                                        </p:tgtEl>
                                        <p:attrNameLst>
                                          <p:attrName>ppt_x</p:attrName>
                                          <p:attrName>ppt_y</p:attrName>
                                        </p:attrNameLst>
                                      </p:cBhvr>
                                      <p:rCtr x="252" y="0"/>
                                    </p:animMotion>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subTnLst>
                                    <p:audio>
                                      <p:cMediaNode>
                                        <p:cTn display="1" masterRel="sameClick">
                                          <p:stCondLst>
                                            <p:cond evt="begin" delay="0">
                                              <p:tn val="7"/>
                                            </p:cond>
                                          </p:stCondLst>
                                          <p:endCondLst>
                                            <p:cond evt="onStopAudio" delay="0">
                                              <p:tgtEl>
                                                <p:sldTgt/>
                                              </p:tgtEl>
                                            </p:cond>
                                          </p:endCondLst>
                                        </p:cTn>
                                        <p:tgtEl>
                                          <p:sndTgt r:embed="rId4"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subTnLst>
                                    <p:audio>
                                      <p:cMediaNode>
                                        <p:cTn display="1" masterRel="sameClick">
                                          <p:stCondLst>
                                            <p:cond evt="begin" delay="0">
                                              <p:tn val="15"/>
                                            </p:cond>
                                          </p:stCondLst>
                                          <p:endCondLst>
                                            <p:cond evt="onStopAudio" delay="0">
                                              <p:tgtEl>
                                                <p:sldTgt/>
                                              </p:tgtEl>
                                            </p:cond>
                                          </p:endCondLst>
                                        </p:cTn>
                                        <p:tgtEl>
                                          <p:sndTgt r:embed="rId5" name="chimes.wav"/>
                                        </p:tgtEl>
                                      </p:cMediaNode>
                                    </p:audio>
                                  </p:subTnLst>
                                </p:cTn>
                              </p:par>
                              <p:par>
                                <p:cTn id="18" presetID="3" presetClass="entr" presetSubtype="1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linds(horizontal)">
                                      <p:cBhvr>
                                        <p:cTn id="20" dur="500"/>
                                        <p:tgtEl>
                                          <p:spTgt spid="34"/>
                                        </p:tgtEl>
                                      </p:cBhvr>
                                    </p:animEffect>
                                  </p:childTnLst>
                                  <p:subTnLst>
                                    <p:audio>
                                      <p:cMediaNode>
                                        <p:cTn display="1" masterRel="sameClick">
                                          <p:stCondLst>
                                            <p:cond evt="begin" delay="0">
                                              <p:tn val="18"/>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1"/>
          <p:cNvPicPr>
            <a:picLocks noChangeAspect="1"/>
          </p:cNvPicPr>
          <p:nvPr/>
        </p:nvPicPr>
        <p:blipFill>
          <a:blip r:embed="rId5"/>
          <a:stretch>
            <a:fillRect/>
          </a:stretch>
        </p:blipFill>
        <p:spPr>
          <a:xfrm>
            <a:off x="10719753" y="0"/>
            <a:ext cx="1459230" cy="1459230"/>
          </a:xfrm>
          <a:prstGeom prst="rect">
            <a:avLst/>
          </a:prstGeom>
        </p:spPr>
      </p:pic>
      <p:sp>
        <p:nvSpPr>
          <p:cNvPr id="32"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2</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：疑问代词“多少”</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3" name="文本框 7"/>
          <p:cNvSpPr txBox="1"/>
          <p:nvPr/>
        </p:nvSpPr>
        <p:spPr>
          <a:xfrm>
            <a:off x="237490" y="702310"/>
            <a:ext cx="60477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2</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The Interrogative Pronoun“多少”</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aphicFrame>
        <p:nvGraphicFramePr>
          <p:cNvPr id="2" name="表格 1"/>
          <p:cNvGraphicFramePr>
            <a:graphicFrameLocks noGrp="1"/>
          </p:cNvGraphicFramePr>
          <p:nvPr>
            <p:custDataLst>
              <p:tags r:id="rId2"/>
            </p:custDataLst>
          </p:nvPr>
        </p:nvGraphicFramePr>
        <p:xfrm>
          <a:off x="854075" y="3000375"/>
          <a:ext cx="9992995" cy="3804285"/>
        </p:xfrm>
        <a:graphic>
          <a:graphicData uri="http://schemas.openxmlformats.org/drawingml/2006/table">
            <a:tbl>
              <a:tblPr firstRow="1" bandRow="1">
                <a:tableStyleId>{5C22544A-7EE6-4342-B048-85BDC9FD1C3A}</a:tableStyleId>
              </a:tblPr>
              <a:tblGrid>
                <a:gridCol w="9992995">
                  <a:extLst>
                    <a:ext uri="{9D8B030D-6E8A-4147-A177-3AD203B41FA5}">
                      <a16:colId xmlns:a16="http://schemas.microsoft.com/office/drawing/2014/main" val="20000"/>
                    </a:ext>
                  </a:extLst>
                </a:gridCol>
              </a:tblGrid>
              <a:tr h="723265">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思源黑体 CN Regular" panose="020B0500000000000000" pitchFamily="34" charset="-122"/>
                          <a:ea typeface="思源黑体 CN Regular" panose="020B0500000000000000" pitchFamily="34" charset="-122"/>
                        </a:rPr>
                        <a:t>For example</a:t>
                      </a:r>
                    </a:p>
                  </a:txBody>
                  <a:tcPr anchor="ctr">
                    <a:solidFill>
                      <a:srgbClr val="BF9F60"/>
                    </a:solidFill>
                  </a:tcPr>
                </a:tc>
                <a:extLst>
                  <a:ext uri="{0D108BD9-81ED-4DB2-BD59-A6C34878D82A}">
                    <a16:rowId xmlns:a16="http://schemas.microsoft.com/office/drawing/2014/main" val="10000"/>
                  </a:ext>
                </a:extLst>
              </a:tr>
              <a:tr h="956310">
                <a:tc>
                  <a:txBody>
                    <a:bodyPr/>
                    <a:lstStyle/>
                    <a:p>
                      <a:pPr algn="ctr"/>
                      <a:r>
                        <a:rPr lang="en-US" altLang="zh-CN" sz="2400" b="1" dirty="0">
                          <a:latin typeface="思源黑体 CN Regular" panose="020B0500000000000000" pitchFamily="34" charset="-122"/>
                          <a:ea typeface="思源黑体 CN Regular" panose="020B0500000000000000" pitchFamily="34" charset="-122"/>
                        </a:rPr>
                        <a:t>nǐ men xué xiào yǒu duō shao (gè) xu</a:t>
                      </a:r>
                      <a:r>
                        <a:rPr lang="en-US" altLang="zh-CN" sz="2400" b="1" dirty="0">
                          <a:latin typeface="思源黑体 CN Regular" panose="020B0500000000000000" pitchFamily="34" charset="-122"/>
                          <a:ea typeface="思源黑体 CN Regular" panose="020B0500000000000000" pitchFamily="34" charset="-122"/>
                          <a:sym typeface="+mn-ea"/>
                        </a:rPr>
                        <a:t>é</a:t>
                      </a:r>
                      <a:r>
                        <a:rPr lang="en-US" altLang="zh-CN" sz="2400" b="1" dirty="0">
                          <a:latin typeface="思源黑体 CN Regular" panose="020B0500000000000000" pitchFamily="34" charset="-122"/>
                          <a:ea typeface="思源黑体 CN Regular" panose="020B0500000000000000" pitchFamily="34" charset="-122"/>
                        </a:rPr>
                        <a:t> shēng</a:t>
                      </a:r>
                    </a:p>
                    <a:p>
                      <a:pPr algn="ctr">
                        <a:buClrTx/>
                        <a:buSzTx/>
                        <a:buFontTx/>
                      </a:pPr>
                      <a:r>
                        <a:rPr lang="en-US" altLang="zh-CN" sz="2800" b="1" dirty="0">
                          <a:latin typeface="思源黑体 CN Regular" panose="020B0500000000000000" pitchFamily="34" charset="-122"/>
                          <a:ea typeface="思源黑体 CN Regular" panose="020B0500000000000000" pitchFamily="34" charset="-122"/>
                          <a:sym typeface="+mn-ea"/>
                        </a:rPr>
                        <a:t>你们学校有多少（个）学生？</a:t>
                      </a:r>
                      <a:endParaRPr lang="en-US" altLang="zh-CN" sz="2800" b="1" dirty="0">
                        <a:latin typeface="思源黑体 CN Regular" panose="020B0500000000000000" pitchFamily="34" charset="-122"/>
                        <a:ea typeface="思源黑体 CN Regular" panose="020B0500000000000000" pitchFamily="34" charset="-122"/>
                      </a:endParaRPr>
                    </a:p>
                  </a:txBody>
                  <a:tcPr anchor="ctr">
                    <a:solidFill>
                      <a:srgbClr val="58B6E5">
                        <a:alpha val="22000"/>
                      </a:srgbClr>
                    </a:solidFill>
                  </a:tcPr>
                </a:tc>
                <a:extLst>
                  <a:ext uri="{0D108BD9-81ED-4DB2-BD59-A6C34878D82A}">
                    <a16:rowId xmlns:a16="http://schemas.microsoft.com/office/drawing/2014/main" val="10001"/>
                  </a:ext>
                </a:extLst>
              </a:tr>
              <a:tr h="1062355">
                <a:tc>
                  <a:txBody>
                    <a:bodyPr/>
                    <a:lstStyle/>
                    <a:p>
                      <a:pPr algn="ctr">
                        <a:buClrTx/>
                        <a:buSzTx/>
                        <a:buFontTx/>
                      </a:pPr>
                      <a:r>
                        <a:rPr lang="en-US" altLang="zh-CN" sz="2400" b="1" dirty="0">
                          <a:latin typeface="思源黑体 CN Regular" panose="020B0500000000000000" pitchFamily="34" charset="-122"/>
                          <a:ea typeface="思源黑体 CN Regular" panose="020B0500000000000000" pitchFamily="34" charset="-122"/>
                          <a:sym typeface="+mn-ea"/>
                        </a:rPr>
                        <a:t>nǐ yǒu duō shao (gè)  h</a:t>
                      </a:r>
                      <a:r>
                        <a:rPr lang="en-US" altLang="zh-CN" sz="2400" b="1" dirty="0">
                          <a:latin typeface="华文细黑" panose="02010600040101010101" pitchFamily="2" charset="-122"/>
                          <a:ea typeface="华文细黑" panose="02010600040101010101" pitchFamily="2" charset="-122"/>
                          <a:sym typeface="+mn-ea"/>
                        </a:rPr>
                        <a:t>à</a:t>
                      </a:r>
                      <a:r>
                        <a:rPr lang="en-US" altLang="zh-CN" sz="2400" b="1" dirty="0">
                          <a:latin typeface="思源黑体 CN Regular" panose="020B0500000000000000" pitchFamily="34" charset="-122"/>
                          <a:ea typeface="思源黑体 CN Regular" panose="020B0500000000000000" pitchFamily="34" charset="-122"/>
                          <a:sym typeface="+mn-ea"/>
                        </a:rPr>
                        <a:t>n yǔ lǎo shī</a:t>
                      </a:r>
                    </a:p>
                    <a:p>
                      <a:pPr algn="ctr">
                        <a:buClrTx/>
                        <a:buSzTx/>
                        <a:buFontTx/>
                      </a:pPr>
                      <a:r>
                        <a:rPr lang="en-US" altLang="zh-CN" sz="2800" b="1" dirty="0">
                          <a:latin typeface="思源黑体 CN Regular" panose="020B0500000000000000" pitchFamily="34" charset="-122"/>
                          <a:ea typeface="思源黑体 CN Regular" panose="020B0500000000000000" pitchFamily="34" charset="-122"/>
                          <a:sym typeface="+mn-ea"/>
                        </a:rPr>
                        <a:t>你有多少（个）汉语老师？</a:t>
                      </a:r>
                      <a:endParaRPr lang="en-US" altLang="zh-CN" sz="2800" b="1" dirty="0">
                        <a:latin typeface="思源黑体 CN Regular" panose="020B0500000000000000" pitchFamily="34" charset="-122"/>
                        <a:ea typeface="思源黑体 CN Regular" panose="020B0500000000000000" pitchFamily="34" charset="-122"/>
                      </a:endParaRPr>
                    </a:p>
                  </a:txBody>
                  <a:tcPr anchor="ctr">
                    <a:solidFill>
                      <a:srgbClr val="E2AEAB">
                        <a:alpha val="22000"/>
                      </a:srgbClr>
                    </a:solidFill>
                  </a:tcPr>
                </a:tc>
                <a:extLst>
                  <a:ext uri="{0D108BD9-81ED-4DB2-BD59-A6C34878D82A}">
                    <a16:rowId xmlns:a16="http://schemas.microsoft.com/office/drawing/2014/main" val="10002"/>
                  </a:ext>
                </a:extLst>
              </a:tr>
              <a:tr h="1062355">
                <a:tc>
                  <a:txBody>
                    <a:bodyPr/>
                    <a:lstStyle/>
                    <a:p>
                      <a:pPr algn="ctr">
                        <a:buClrTx/>
                        <a:buSzTx/>
                        <a:buFontTx/>
                      </a:pPr>
                      <a:r>
                        <a:rPr lang="en-US" altLang="zh-CN" sz="2400" b="1" dirty="0">
                          <a:solidFill>
                            <a:srgbClr val="FF0000"/>
                          </a:solidFill>
                          <a:latin typeface="思源黑体 CN Regular" panose="020B0500000000000000" pitchFamily="34" charset="-122"/>
                          <a:ea typeface="思源黑体 CN Regular" panose="020B0500000000000000" pitchFamily="34" charset="-122"/>
                          <a:sym typeface="+mn-ea"/>
                        </a:rPr>
                        <a:t>zhè gè bēi zi duō shao qián</a:t>
                      </a:r>
                    </a:p>
                    <a:p>
                      <a:pPr algn="ctr">
                        <a:buClrTx/>
                        <a:buSzTx/>
                        <a:buFontTx/>
                      </a:pPr>
                      <a:r>
                        <a:rPr lang="en-US" altLang="zh-CN" sz="2800" b="1" dirty="0">
                          <a:solidFill>
                            <a:srgbClr val="FF0000"/>
                          </a:solidFill>
                          <a:latin typeface="思源黑体 CN Regular" panose="020B0500000000000000" pitchFamily="34" charset="-122"/>
                          <a:ea typeface="思源黑体 CN Regular" panose="020B0500000000000000" pitchFamily="34" charset="-122"/>
                          <a:sym typeface="+mn-ea"/>
                        </a:rPr>
                        <a:t>这个杯子多少钱？</a:t>
                      </a:r>
                    </a:p>
                  </a:txBody>
                  <a:tcPr anchor="ctr">
                    <a:solidFill>
                      <a:srgbClr val="D3EAF6"/>
                    </a:solidFill>
                  </a:tcPr>
                </a:tc>
                <a:extLst>
                  <a:ext uri="{0D108BD9-81ED-4DB2-BD59-A6C34878D82A}">
                    <a16:rowId xmlns:a16="http://schemas.microsoft.com/office/drawing/2014/main" val="10003"/>
                  </a:ext>
                </a:extLst>
              </a:tr>
            </a:tbl>
          </a:graphicData>
        </a:graphic>
      </p:graphicFrame>
      <p:sp>
        <p:nvSpPr>
          <p:cNvPr id="6" name="文本框 7"/>
          <p:cNvSpPr txBox="1"/>
          <p:nvPr/>
        </p:nvSpPr>
        <p:spPr>
          <a:xfrm>
            <a:off x="635" y="1214755"/>
            <a:ext cx="12179300" cy="1640205"/>
          </a:xfrm>
          <a:prstGeom prst="rect">
            <a:avLst/>
          </a:prstGeom>
          <a:noFill/>
        </p:spPr>
        <p:txBody>
          <a:bodyPr wrap="square">
            <a:spAutoFit/>
          </a:bodyPr>
          <a:lstStyle/>
          <a:p>
            <a:pPr marL="285750" marR="0" lvl="0" indent="-285750" algn="l" defTabSz="914400" rtl="0" fontAlgn="base">
              <a:lnSpc>
                <a:spcPts val="3020"/>
              </a:lnSpc>
              <a:spcBef>
                <a:spcPct val="0"/>
              </a:spcBef>
              <a:spcAft>
                <a:spcPct val="0"/>
              </a:spcAft>
              <a:buClrTx/>
              <a:buSzTx/>
              <a:buFont typeface="Arial" panose="020B0604020202020204" pitchFamily="34" charset="0"/>
              <a:buChar char="•"/>
              <a:defRPr/>
            </a:pPr>
            <a:r>
              <a:rPr lang="zh-CN" altLang="en-US" sz="2000" b="1" dirty="0">
                <a:solidFill>
                  <a:schemeClr val="tx1"/>
                </a:solidFill>
                <a:latin typeface="思源黑体 CN Regular" panose="020B0500000000000000" pitchFamily="34" charset="-122"/>
                <a:ea typeface="思源黑体 CN Regular" panose="020B0500000000000000" pitchFamily="34" charset="-122"/>
                <a:sym typeface="+mn-ea"/>
              </a:rPr>
              <a:t>疑问代词“多少”用于询问十以上的数量，“多少”后边的量词可以省略。“多少”还用于询问价格，常用表达方式是“……多少钱?”。</a:t>
            </a:r>
          </a:p>
          <a:p>
            <a:pPr marL="285750" marR="0" lvl="0" indent="-285750" algn="l" defTabSz="914400" rtl="0" fontAlgn="base">
              <a:lnSpc>
                <a:spcPts val="3020"/>
              </a:lnSpc>
              <a:spcBef>
                <a:spcPct val="0"/>
              </a:spcBef>
              <a:spcAft>
                <a:spcPct val="0"/>
              </a:spcAft>
              <a:buClrTx/>
              <a:buSzTx/>
              <a:buFont typeface="Arial" panose="020B0604020202020204" pitchFamily="34" charset="0"/>
              <a:buChar char="•"/>
              <a:defRPr/>
            </a:pPr>
            <a:r>
              <a:rPr lang="zh-CN" altLang="en-US" sz="1600" i="1" dirty="0">
                <a:solidFill>
                  <a:schemeClr val="bg1">
                    <a:lumMod val="65000"/>
                  </a:schemeClr>
                </a:solidFill>
                <a:latin typeface="思源黑体 CN Regular" panose="020B0500000000000000" pitchFamily="34" charset="-122"/>
                <a:ea typeface="思源黑体 CN Regular" panose="020B0500000000000000" pitchFamily="34" charset="-122"/>
                <a:sym typeface="+mn-ea"/>
              </a:rPr>
              <a:t>The interrogative pronoun “多少” is used to ask about numbers larger than 10. The measure word following it can be omitted.“多少”can also be used to inquire about prices. usually in the sentence pattern“………多少钱?”.</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1" masterRel="sameClick">
                                          <p:stCondLst>
                                            <p:cond evt="begin" delay="0">
                                              <p:tn val="5"/>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1"/>
          <p:cNvPicPr>
            <a:picLocks noChangeAspect="1"/>
          </p:cNvPicPr>
          <p:nvPr/>
        </p:nvPicPr>
        <p:blipFill>
          <a:blip r:embed="rId6"/>
          <a:stretch>
            <a:fillRect/>
          </a:stretch>
        </p:blipFill>
        <p:spPr>
          <a:xfrm>
            <a:off x="10719753" y="0"/>
            <a:ext cx="1459230" cy="1459230"/>
          </a:xfrm>
          <a:prstGeom prst="rect">
            <a:avLst/>
          </a:prstGeom>
        </p:spPr>
      </p:pic>
      <p:sp>
        <p:nvSpPr>
          <p:cNvPr id="32"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3</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：量词“个”“口”</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3" name="文本框 7"/>
          <p:cNvSpPr txBox="1"/>
          <p:nvPr/>
        </p:nvSpPr>
        <p:spPr>
          <a:xfrm>
            <a:off x="237490" y="702310"/>
            <a:ext cx="61836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3</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The Measure Words“个”and“口”</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aphicFrame>
        <p:nvGraphicFramePr>
          <p:cNvPr id="2" name="表格 1"/>
          <p:cNvGraphicFramePr>
            <a:graphicFrameLocks noGrp="1"/>
          </p:cNvGraphicFramePr>
          <p:nvPr>
            <p:custDataLst>
              <p:tags r:id="rId2"/>
            </p:custDataLst>
          </p:nvPr>
        </p:nvGraphicFramePr>
        <p:xfrm>
          <a:off x="986790" y="2958465"/>
          <a:ext cx="3827145" cy="3804285"/>
        </p:xfrm>
        <a:graphic>
          <a:graphicData uri="http://schemas.openxmlformats.org/drawingml/2006/table">
            <a:tbl>
              <a:tblPr firstRow="1" bandRow="1">
                <a:tableStyleId>{5C22544A-7EE6-4342-B048-85BDC9FD1C3A}</a:tableStyleId>
              </a:tblPr>
              <a:tblGrid>
                <a:gridCol w="3827145">
                  <a:extLst>
                    <a:ext uri="{9D8B030D-6E8A-4147-A177-3AD203B41FA5}">
                      <a16:colId xmlns:a16="http://schemas.microsoft.com/office/drawing/2014/main" val="20000"/>
                    </a:ext>
                  </a:extLst>
                </a:gridCol>
              </a:tblGrid>
              <a:tr h="723265">
                <a:tc>
                  <a:txBody>
                    <a:bodyPr/>
                    <a:lstStyle/>
                    <a:p>
                      <a:pPr marL="0" marR="0" algn="ctr" defTabSz="9144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CN Regular" panose="020B0500000000000000" pitchFamily="34" charset="-122"/>
                          <a:ea typeface="思源黑体 CN Regular" panose="020B0500000000000000" pitchFamily="34" charset="-122"/>
                        </a:rPr>
                        <a:t>个</a:t>
                      </a:r>
                    </a:p>
                  </a:txBody>
                  <a:tcPr anchor="ctr">
                    <a:solidFill>
                      <a:srgbClr val="BF9F60"/>
                    </a:solidFill>
                  </a:tcPr>
                </a:tc>
                <a:extLst>
                  <a:ext uri="{0D108BD9-81ED-4DB2-BD59-A6C34878D82A}">
                    <a16:rowId xmlns:a16="http://schemas.microsoft.com/office/drawing/2014/main" val="10000"/>
                  </a:ext>
                </a:extLst>
              </a:tr>
              <a:tr h="956310">
                <a:tc>
                  <a:txBody>
                    <a:bodyPr/>
                    <a:lstStyle/>
                    <a:p>
                      <a:pPr algn="ctr"/>
                      <a:r>
                        <a:rPr lang="en-US" altLang="zh-CN" sz="2400" b="1" dirty="0">
                          <a:latin typeface="思源黑体 CN Regular" panose="020B0500000000000000" pitchFamily="34" charset="-122"/>
                          <a:ea typeface="思源黑体 CN Regular" panose="020B0500000000000000" pitchFamily="34" charset="-122"/>
                        </a:rPr>
                        <a:t>sān gè xué shēng</a:t>
                      </a:r>
                    </a:p>
                    <a:p>
                      <a:pPr algn="ctr">
                        <a:buClrTx/>
                        <a:buSzTx/>
                        <a:buFontTx/>
                      </a:pPr>
                      <a:r>
                        <a:rPr lang="en-US" altLang="zh-CN" sz="2800" b="1" dirty="0">
                          <a:latin typeface="思源黑体 CN Regular" panose="020B0500000000000000" pitchFamily="34" charset="-122"/>
                          <a:ea typeface="思源黑体 CN Regular" panose="020B0500000000000000" pitchFamily="34" charset="-122"/>
                          <a:sym typeface="+mn-ea"/>
                        </a:rPr>
                        <a:t>三个学生</a:t>
                      </a:r>
                      <a:endParaRPr lang="en-US" altLang="zh-CN" sz="2800" b="1" dirty="0">
                        <a:latin typeface="思源黑体 CN Regular" panose="020B0500000000000000" pitchFamily="34" charset="-122"/>
                        <a:ea typeface="思源黑体 CN Regular" panose="020B0500000000000000" pitchFamily="34" charset="-122"/>
                      </a:endParaRPr>
                    </a:p>
                  </a:txBody>
                  <a:tcPr anchor="ctr">
                    <a:solidFill>
                      <a:srgbClr val="58B6E5">
                        <a:alpha val="22000"/>
                      </a:srgbClr>
                    </a:solidFill>
                  </a:tcPr>
                </a:tc>
                <a:extLst>
                  <a:ext uri="{0D108BD9-81ED-4DB2-BD59-A6C34878D82A}">
                    <a16:rowId xmlns:a16="http://schemas.microsoft.com/office/drawing/2014/main" val="10001"/>
                  </a:ext>
                </a:extLst>
              </a:tr>
              <a:tr h="1062355">
                <a:tc>
                  <a:txBody>
                    <a:bodyPr/>
                    <a:lstStyle/>
                    <a:p>
                      <a:pPr algn="ctr">
                        <a:buClrTx/>
                        <a:buSzTx/>
                        <a:buFontTx/>
                      </a:pPr>
                      <a:r>
                        <a:rPr lang="en-US" altLang="zh-CN" sz="2400" b="1" dirty="0">
                          <a:latin typeface="思源黑体 CN Regular" panose="020B0500000000000000" pitchFamily="34" charset="-122"/>
                          <a:ea typeface="思源黑体 CN Regular" panose="020B0500000000000000" pitchFamily="34" charset="-122"/>
                          <a:sym typeface="+mn-ea"/>
                        </a:rPr>
                        <a:t>wǔ gè xué shēng</a:t>
                      </a:r>
                      <a:endParaRPr lang="en-US" altLang="zh-CN" sz="2400" b="1" dirty="0">
                        <a:latin typeface="思源黑体 CN Regular" panose="020B0500000000000000" pitchFamily="34" charset="-122"/>
                        <a:ea typeface="思源黑体 CN Regular" panose="020B0500000000000000" pitchFamily="34" charset="-122"/>
                      </a:endParaRPr>
                    </a:p>
                    <a:p>
                      <a:pPr algn="ctr">
                        <a:buClrTx/>
                        <a:buSzTx/>
                        <a:buFontTx/>
                      </a:pPr>
                      <a:r>
                        <a:rPr lang="zh-CN" altLang="en-US" sz="2800" b="1" dirty="0">
                          <a:latin typeface="思源黑体 CN Regular" panose="020B0500000000000000" pitchFamily="34" charset="-122"/>
                          <a:ea typeface="思源黑体 CN Regular" panose="020B0500000000000000" pitchFamily="34" charset="-122"/>
                          <a:sym typeface="+mn-ea"/>
                        </a:rPr>
                        <a:t>五</a:t>
                      </a:r>
                      <a:r>
                        <a:rPr lang="en-US" altLang="zh-CN" sz="2800" b="1" dirty="0">
                          <a:latin typeface="思源黑体 CN Regular" panose="020B0500000000000000" pitchFamily="34" charset="-122"/>
                          <a:ea typeface="思源黑体 CN Regular" panose="020B0500000000000000" pitchFamily="34" charset="-122"/>
                          <a:sym typeface="+mn-ea"/>
                        </a:rPr>
                        <a:t>个学生</a:t>
                      </a:r>
                      <a:endParaRPr lang="en-US" altLang="zh-CN" sz="2800" b="1" dirty="0">
                        <a:latin typeface="思源黑体 CN Regular" panose="020B0500000000000000" pitchFamily="34" charset="-122"/>
                        <a:ea typeface="思源黑体 CN Regular" panose="020B0500000000000000" pitchFamily="34" charset="-122"/>
                      </a:endParaRPr>
                    </a:p>
                  </a:txBody>
                  <a:tcPr anchor="ctr">
                    <a:solidFill>
                      <a:srgbClr val="E2AEAB">
                        <a:alpha val="22000"/>
                      </a:srgbClr>
                    </a:solidFill>
                  </a:tcPr>
                </a:tc>
                <a:extLst>
                  <a:ext uri="{0D108BD9-81ED-4DB2-BD59-A6C34878D82A}">
                    <a16:rowId xmlns:a16="http://schemas.microsoft.com/office/drawing/2014/main" val="10002"/>
                  </a:ext>
                </a:extLst>
              </a:tr>
              <a:tr h="1062355">
                <a:tc>
                  <a:txBody>
                    <a:bodyPr/>
                    <a:lstStyle/>
                    <a:p>
                      <a:pPr algn="ctr">
                        <a:buClrTx/>
                        <a:buSzTx/>
                        <a:buFontTx/>
                      </a:pPr>
                      <a:r>
                        <a:rPr lang="en-US" altLang="zh-CN" sz="2400" b="1" dirty="0">
                          <a:solidFill>
                            <a:srgbClr val="FF0000"/>
                          </a:solidFill>
                          <a:latin typeface="思源黑体 CN Regular" panose="020B0500000000000000" pitchFamily="34" charset="-122"/>
                          <a:ea typeface="思源黑体 CN Regular" panose="020B0500000000000000" pitchFamily="34" charset="-122"/>
                          <a:sym typeface="+mn-ea"/>
                        </a:rPr>
                        <a:t>yí gè bēi zi</a:t>
                      </a:r>
                    </a:p>
                    <a:p>
                      <a:pPr algn="ctr">
                        <a:buClrTx/>
                        <a:buSzTx/>
                        <a:buFontTx/>
                      </a:pPr>
                      <a:r>
                        <a:rPr lang="zh-CN" altLang="en-US" sz="2800" b="1" dirty="0">
                          <a:solidFill>
                            <a:srgbClr val="FF0000"/>
                          </a:solidFill>
                          <a:latin typeface="思源黑体 CN Regular" panose="020B0500000000000000" pitchFamily="34" charset="-122"/>
                          <a:ea typeface="思源黑体 CN Regular" panose="020B0500000000000000" pitchFamily="34" charset="-122"/>
                          <a:sym typeface="+mn-ea"/>
                        </a:rPr>
                        <a:t>一</a:t>
                      </a:r>
                      <a:r>
                        <a:rPr lang="en-US" altLang="zh-CN" sz="2800" b="1" dirty="0">
                          <a:solidFill>
                            <a:srgbClr val="FF0000"/>
                          </a:solidFill>
                          <a:latin typeface="思源黑体 CN Regular" panose="020B0500000000000000" pitchFamily="34" charset="-122"/>
                          <a:ea typeface="思源黑体 CN Regular" panose="020B0500000000000000" pitchFamily="34" charset="-122"/>
                          <a:sym typeface="+mn-ea"/>
                        </a:rPr>
                        <a:t>个杯子</a:t>
                      </a:r>
                    </a:p>
                  </a:txBody>
                  <a:tcPr anchor="ctr">
                    <a:solidFill>
                      <a:srgbClr val="D3EAF6"/>
                    </a:solidFill>
                  </a:tcPr>
                </a:tc>
                <a:extLst>
                  <a:ext uri="{0D108BD9-81ED-4DB2-BD59-A6C34878D82A}">
                    <a16:rowId xmlns:a16="http://schemas.microsoft.com/office/drawing/2014/main" val="10003"/>
                  </a:ext>
                </a:extLst>
              </a:tr>
            </a:tbl>
          </a:graphicData>
        </a:graphic>
      </p:graphicFrame>
      <p:sp>
        <p:nvSpPr>
          <p:cNvPr id="6" name="文本框 7"/>
          <p:cNvSpPr txBox="1"/>
          <p:nvPr/>
        </p:nvSpPr>
        <p:spPr>
          <a:xfrm>
            <a:off x="635" y="1214755"/>
            <a:ext cx="12179300" cy="1640205"/>
          </a:xfrm>
          <a:prstGeom prst="rect">
            <a:avLst/>
          </a:prstGeom>
          <a:noFill/>
        </p:spPr>
        <p:txBody>
          <a:bodyPr wrap="square">
            <a:spAutoFit/>
          </a:bodyPr>
          <a:lstStyle/>
          <a:p>
            <a:pPr marL="285750" marR="0" lvl="0" indent="-285750" algn="l" defTabSz="914400" rtl="0" fontAlgn="base">
              <a:lnSpc>
                <a:spcPts val="3020"/>
              </a:lnSpc>
              <a:spcBef>
                <a:spcPct val="0"/>
              </a:spcBef>
              <a:spcAft>
                <a:spcPct val="0"/>
              </a:spcAft>
              <a:buClrTx/>
              <a:buSzTx/>
              <a:buFont typeface="Arial" panose="020B0604020202020204" pitchFamily="34" charset="0"/>
              <a:buChar char="•"/>
              <a:defRPr/>
            </a:pPr>
            <a:r>
              <a:rPr lang="zh-CN" altLang="en-US" sz="2000" b="1" dirty="0">
                <a:solidFill>
                  <a:schemeClr val="tx1"/>
                </a:solidFill>
                <a:latin typeface="思源黑体 CN Regular" panose="020B0500000000000000" pitchFamily="34" charset="-122"/>
                <a:ea typeface="思源黑体 CN Regular" panose="020B0500000000000000" pitchFamily="34" charset="-122"/>
                <a:sym typeface="+mn-ea"/>
              </a:rPr>
              <a:t>疑问代词“多少”用于询问十以上的数量，“多少”后边的量词可以省略。“多少”还用于询问价格，常用表达方式是“……多少钱?”。</a:t>
            </a:r>
          </a:p>
          <a:p>
            <a:pPr marL="285750" marR="0" lvl="0" indent="-285750" algn="l" defTabSz="914400" rtl="0" fontAlgn="base">
              <a:lnSpc>
                <a:spcPts val="3020"/>
              </a:lnSpc>
              <a:spcBef>
                <a:spcPct val="0"/>
              </a:spcBef>
              <a:spcAft>
                <a:spcPct val="0"/>
              </a:spcAft>
              <a:buClrTx/>
              <a:buSzTx/>
              <a:buFont typeface="Arial" panose="020B0604020202020204" pitchFamily="34" charset="0"/>
              <a:buChar char="•"/>
              <a:defRPr/>
            </a:pPr>
            <a:r>
              <a:rPr lang="zh-CN" altLang="en-US" sz="1600" i="1" dirty="0">
                <a:solidFill>
                  <a:schemeClr val="bg1">
                    <a:lumMod val="65000"/>
                  </a:schemeClr>
                </a:solidFill>
                <a:latin typeface="思源黑体 CN Regular" panose="020B0500000000000000" pitchFamily="34" charset="-122"/>
                <a:ea typeface="思源黑体 CN Regular" panose="020B0500000000000000" pitchFamily="34" charset="-122"/>
                <a:sym typeface="+mn-ea"/>
              </a:rPr>
              <a:t>The interrogative pronoun “多少” is used to ask about numbers larger than 10. The measure word following it can be omitted.“多少”can also be used to inquire about prices. usually in the sentence pattern“………多少钱?”.</a:t>
            </a:r>
          </a:p>
        </p:txBody>
      </p:sp>
      <p:graphicFrame>
        <p:nvGraphicFramePr>
          <p:cNvPr id="3" name="表格 2"/>
          <p:cNvGraphicFramePr>
            <a:graphicFrameLocks noGrp="1"/>
          </p:cNvGraphicFramePr>
          <p:nvPr>
            <p:custDataLst>
              <p:tags r:id="rId3"/>
            </p:custDataLst>
          </p:nvPr>
        </p:nvGraphicFramePr>
        <p:xfrm>
          <a:off x="5297805" y="2958465"/>
          <a:ext cx="6219825" cy="3804285"/>
        </p:xfrm>
        <a:graphic>
          <a:graphicData uri="http://schemas.openxmlformats.org/drawingml/2006/table">
            <a:tbl>
              <a:tblPr firstRow="1" bandRow="1">
                <a:tableStyleId>{5C22544A-7EE6-4342-B048-85BDC9FD1C3A}</a:tableStyleId>
              </a:tblPr>
              <a:tblGrid>
                <a:gridCol w="6219825">
                  <a:extLst>
                    <a:ext uri="{9D8B030D-6E8A-4147-A177-3AD203B41FA5}">
                      <a16:colId xmlns:a16="http://schemas.microsoft.com/office/drawing/2014/main" val="20000"/>
                    </a:ext>
                  </a:extLst>
                </a:gridCol>
              </a:tblGrid>
              <a:tr h="723265">
                <a:tc>
                  <a:txBody>
                    <a:bodyPr/>
                    <a:lstStyle/>
                    <a:p>
                      <a:pPr marL="0" marR="0" algn="ctr" defTabSz="914400" rtl="0" eaLnBrk="1" fontAlgn="auto" latinLnBrk="0" hangingPunct="1">
                        <a:lnSpc>
                          <a:spcPct val="100000"/>
                        </a:lnSpc>
                        <a:spcBef>
                          <a:spcPts val="0"/>
                        </a:spcBef>
                        <a:spcAft>
                          <a:spcPts val="0"/>
                        </a:spcAft>
                        <a:buClrTx/>
                        <a:buSzTx/>
                        <a:buFontTx/>
                        <a:buNone/>
                        <a:defRPr/>
                      </a:pPr>
                      <a:r>
                        <a:rPr lang="zh-CN" altLang="en-US" sz="2800" b="1" dirty="0">
                          <a:solidFill>
                            <a:schemeClr val="bg1"/>
                          </a:solidFill>
                          <a:latin typeface="思源黑体 CN Regular" panose="020B0500000000000000" pitchFamily="34" charset="-122"/>
                          <a:ea typeface="思源黑体 CN Regular" panose="020B0500000000000000" pitchFamily="34" charset="-122"/>
                        </a:rPr>
                        <a:t>口</a:t>
                      </a:r>
                    </a:p>
                  </a:txBody>
                  <a:tcPr anchor="ctr">
                    <a:solidFill>
                      <a:srgbClr val="BF9F60"/>
                    </a:solidFill>
                  </a:tcPr>
                </a:tc>
                <a:extLst>
                  <a:ext uri="{0D108BD9-81ED-4DB2-BD59-A6C34878D82A}">
                    <a16:rowId xmlns:a16="http://schemas.microsoft.com/office/drawing/2014/main" val="10000"/>
                  </a:ext>
                </a:extLst>
              </a:tr>
              <a:tr h="956310">
                <a:tc>
                  <a:txBody>
                    <a:bodyPr/>
                    <a:lstStyle/>
                    <a:p>
                      <a:pPr algn="ctr"/>
                      <a:r>
                        <a:rPr lang="en-US" altLang="zh-CN" sz="2400" b="1" dirty="0">
                          <a:latin typeface="思源黑体 CN Regular" panose="020B0500000000000000" pitchFamily="34" charset="-122"/>
                          <a:ea typeface="思源黑体 CN Regular" panose="020B0500000000000000" pitchFamily="34" charset="-122"/>
                        </a:rPr>
                        <a:t>lǐ lǎo shī jiā yǒu liù kǒu rén</a:t>
                      </a:r>
                    </a:p>
                    <a:p>
                      <a:pPr algn="ctr">
                        <a:buClrTx/>
                        <a:buSzTx/>
                        <a:buFontTx/>
                      </a:pPr>
                      <a:r>
                        <a:rPr lang="en-US" altLang="zh-CN" sz="2800" b="1" dirty="0">
                          <a:latin typeface="思源黑体 CN Regular" panose="020B0500000000000000" pitchFamily="34" charset="-122"/>
                          <a:ea typeface="思源黑体 CN Regular" panose="020B0500000000000000" pitchFamily="34" charset="-122"/>
                          <a:sym typeface="+mn-ea"/>
                        </a:rPr>
                        <a:t>李老师家有六口人。</a:t>
                      </a:r>
                      <a:endParaRPr lang="en-US" altLang="zh-CN" sz="2800" b="1" dirty="0">
                        <a:latin typeface="思源黑体 CN Regular" panose="020B0500000000000000" pitchFamily="34" charset="-122"/>
                        <a:ea typeface="思源黑体 CN Regular" panose="020B0500000000000000" pitchFamily="34" charset="-122"/>
                      </a:endParaRPr>
                    </a:p>
                  </a:txBody>
                  <a:tcPr anchor="ctr">
                    <a:solidFill>
                      <a:srgbClr val="58B6E5">
                        <a:alpha val="22000"/>
                      </a:srgbClr>
                    </a:solidFill>
                  </a:tcPr>
                </a:tc>
                <a:extLst>
                  <a:ext uri="{0D108BD9-81ED-4DB2-BD59-A6C34878D82A}">
                    <a16:rowId xmlns:a16="http://schemas.microsoft.com/office/drawing/2014/main" val="10001"/>
                  </a:ext>
                </a:extLst>
              </a:tr>
              <a:tr h="1062355">
                <a:tc>
                  <a:txBody>
                    <a:bodyPr/>
                    <a:lstStyle/>
                    <a:p>
                      <a:pPr algn="ctr">
                        <a:buClrTx/>
                        <a:buSzTx/>
                        <a:buFontTx/>
                      </a:pPr>
                      <a:r>
                        <a:rPr lang="en-US" altLang="zh-CN" sz="2400" b="1" dirty="0">
                          <a:latin typeface="思源黑体 CN Regular" panose="020B0500000000000000" pitchFamily="34" charset="-122"/>
                          <a:ea typeface="思源黑体 CN Regular" panose="020B0500000000000000" pitchFamily="34" charset="-122"/>
                          <a:sym typeface="+mn-ea"/>
                        </a:rPr>
                        <a:t>nǐ jiā yǒu jǐ kǒu rén</a:t>
                      </a:r>
                    </a:p>
                    <a:p>
                      <a:pPr algn="ctr">
                        <a:buClrTx/>
                        <a:buSzTx/>
                        <a:buFontTx/>
                      </a:pPr>
                      <a:r>
                        <a:rPr lang="en-US" altLang="zh-CN" sz="2800" b="1" dirty="0">
                          <a:latin typeface="思源黑体 CN Regular" panose="020B0500000000000000" pitchFamily="34" charset="-122"/>
                          <a:ea typeface="思源黑体 CN Regular" panose="020B0500000000000000" pitchFamily="34" charset="-122"/>
                          <a:sym typeface="+mn-ea"/>
                        </a:rPr>
                        <a:t>你家有几口人</a:t>
                      </a:r>
                      <a:r>
                        <a:rPr lang="zh-CN" altLang="en-US" sz="2800" b="1" dirty="0">
                          <a:latin typeface="思源黑体 CN Regular" panose="020B0500000000000000" pitchFamily="34" charset="-122"/>
                          <a:ea typeface="思源黑体 CN Regular" panose="020B0500000000000000" pitchFamily="34" charset="-122"/>
                          <a:sym typeface="+mn-ea"/>
                        </a:rPr>
                        <a:t>？</a:t>
                      </a:r>
                    </a:p>
                  </a:txBody>
                  <a:tcPr anchor="ctr">
                    <a:solidFill>
                      <a:srgbClr val="E2AEAB">
                        <a:alpha val="22000"/>
                      </a:srgbClr>
                    </a:solidFill>
                  </a:tcPr>
                </a:tc>
                <a:extLst>
                  <a:ext uri="{0D108BD9-81ED-4DB2-BD59-A6C34878D82A}">
                    <a16:rowId xmlns:a16="http://schemas.microsoft.com/office/drawing/2014/main" val="10002"/>
                  </a:ext>
                </a:extLst>
              </a:tr>
              <a:tr h="1062355">
                <a:tc>
                  <a:txBody>
                    <a:bodyPr/>
                    <a:lstStyle/>
                    <a:p>
                      <a:pPr algn="ctr">
                        <a:buClrTx/>
                        <a:buSzTx/>
                        <a:buFontTx/>
                      </a:pPr>
                      <a:r>
                        <a:rPr lang="en-US" altLang="zh-CN" sz="2400" b="1" dirty="0">
                          <a:solidFill>
                            <a:srgbClr val="FF0000"/>
                          </a:solidFill>
                          <a:latin typeface="思源黑体 CN Regular" panose="020B0500000000000000" pitchFamily="34" charset="-122"/>
                          <a:ea typeface="思源黑体 CN Regular" panose="020B0500000000000000" pitchFamily="34" charset="-122"/>
                          <a:sym typeface="+mn-ea"/>
                        </a:rPr>
                        <a:t>wǒ jiā yǒu sān kǒu rén</a:t>
                      </a:r>
                    </a:p>
                    <a:p>
                      <a:pPr algn="ctr">
                        <a:buClrTx/>
                        <a:buSzTx/>
                        <a:buFontTx/>
                      </a:pPr>
                      <a:r>
                        <a:rPr lang="en-US" altLang="zh-CN" sz="2800" b="1" dirty="0">
                          <a:solidFill>
                            <a:srgbClr val="FF0000"/>
                          </a:solidFill>
                          <a:latin typeface="思源黑体 CN Regular" panose="020B0500000000000000" pitchFamily="34" charset="-122"/>
                          <a:ea typeface="思源黑体 CN Regular" panose="020B0500000000000000" pitchFamily="34" charset="-122"/>
                          <a:sym typeface="+mn-ea"/>
                        </a:rPr>
                        <a:t>我家有三口人。</a:t>
                      </a:r>
                    </a:p>
                  </a:txBody>
                  <a:tcPr anchor="ctr">
                    <a:solidFill>
                      <a:srgbClr val="D3EAF6"/>
                    </a:solidFill>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1" masterRel="sameClick">
                                          <p:stCondLst>
                                            <p:cond evt="begin" delay="0">
                                              <p:tn val="5"/>
                                            </p:cond>
                                          </p:stCondLst>
                                          <p:endCondLst>
                                            <p:cond evt="onStopAudio" delay="0">
                                              <p:tgtEl>
                                                <p:sldTgt/>
                                              </p:tgtEl>
                                            </p:cond>
                                          </p:endCondLst>
                                        </p:cTn>
                                        <p:tgtEl>
                                          <p:sndTgt r:embed="rId5"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subTnLst>
                                    <p:audio>
                                      <p:cMediaNode>
                                        <p:cTn display="1" masterRel="sameClick">
                                          <p:stCondLst>
                                            <p:cond evt="begin" delay="0">
                                              <p:tn val="10"/>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userDrawn="1"/>
        </p:nvSpPr>
        <p:spPr>
          <a:xfrm>
            <a:off x="-5106035" y="-4025900"/>
            <a:ext cx="24130635" cy="15265400"/>
          </a:xfrm>
          <a:custGeom>
            <a:avLst/>
            <a:gdLst/>
            <a:ahLst/>
            <a:cxnLst>
              <a:cxn ang="3">
                <a:pos x="hc" y="t"/>
              </a:cxn>
              <a:cxn ang="cd2">
                <a:pos x="l" y="vc"/>
              </a:cxn>
              <a:cxn ang="cd4">
                <a:pos x="hc" y="b"/>
              </a:cxn>
              <a:cxn ang="0">
                <a:pos x="r" y="vc"/>
              </a:cxn>
            </a:cxnLst>
            <a:rect l="l" t="t" r="r" b="b"/>
            <a:pathLst>
              <a:path w="37880" h="24040">
                <a:moveTo>
                  <a:pt x="8000" y="6320"/>
                </a:moveTo>
                <a:lnTo>
                  <a:pt x="8000" y="17240"/>
                </a:lnTo>
                <a:lnTo>
                  <a:pt x="27240" y="17240"/>
                </a:lnTo>
                <a:lnTo>
                  <a:pt x="27240" y="6320"/>
                </a:lnTo>
                <a:lnTo>
                  <a:pt x="8000" y="6320"/>
                </a:lnTo>
                <a:close/>
                <a:moveTo>
                  <a:pt x="0" y="0"/>
                </a:moveTo>
                <a:lnTo>
                  <a:pt x="37880" y="0"/>
                </a:lnTo>
                <a:lnTo>
                  <a:pt x="37880" y="24040"/>
                </a:lnTo>
                <a:lnTo>
                  <a:pt x="0" y="24040"/>
                </a:lnTo>
                <a:lnTo>
                  <a:pt x="0" y="0"/>
                </a:lnTo>
                <a:close/>
              </a:path>
            </a:pathLst>
          </a:cu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0" name="Y"/>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000" b="96000" l="10000" r="90000"/>
                    </a14:imgEffect>
                  </a14:imgLayer>
                </a14:imgProps>
              </a:ext>
              <a:ext uri="{28A0092B-C50C-407E-A947-70E740481C1C}">
                <a14:useLocalDpi xmlns:a14="http://schemas.microsoft.com/office/drawing/2010/main" val="0"/>
              </a:ext>
            </a:extLst>
          </a:blip>
          <a:srcRect l="34000" t="6833" r="34667" b="6333"/>
          <a:stretch>
            <a:fillRect/>
          </a:stretch>
        </p:blipFill>
        <p:spPr>
          <a:xfrm>
            <a:off x="1503045" y="3952875"/>
            <a:ext cx="1021715" cy="2491740"/>
          </a:xfrm>
          <a:prstGeom prst="rect">
            <a:avLst/>
          </a:prstGeom>
        </p:spPr>
      </p:pic>
      <p:sp>
        <p:nvSpPr>
          <p:cNvPr id="63" name="皮筋1"/>
          <p:cNvSpPr/>
          <p:nvPr/>
        </p:nvSpPr>
        <p:spPr>
          <a:xfrm rot="19229234" flipV="1">
            <a:off x="378460" y="4432935"/>
            <a:ext cx="1335405" cy="76200"/>
          </a:xfrm>
          <a:prstGeom prst="rect">
            <a:avLst/>
          </a:prstGeom>
          <a:solidFill>
            <a:srgbClr val="241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答对啦"/>
          <p:cNvGrpSpPr/>
          <p:nvPr/>
        </p:nvGrpSpPr>
        <p:grpSpPr>
          <a:xfrm>
            <a:off x="5634990" y="1301750"/>
            <a:ext cx="1457325" cy="1529080"/>
            <a:chOff x="14730" y="3918"/>
            <a:chExt cx="2295" cy="2408"/>
          </a:xfrm>
        </p:grpSpPr>
        <p:grpSp>
          <p:nvGrpSpPr>
            <p:cNvPr id="62" name="组合 61"/>
            <p:cNvGrpSpPr/>
            <p:nvPr/>
          </p:nvGrpSpPr>
          <p:grpSpPr>
            <a:xfrm>
              <a:off x="14730" y="3918"/>
              <a:ext cx="2294" cy="2408"/>
              <a:chOff x="14730" y="3918"/>
              <a:chExt cx="2294" cy="2408"/>
            </a:xfrm>
          </p:grpSpPr>
          <p:sp>
            <p:nvSpPr>
              <p:cNvPr id="48" name="云形标注 47"/>
              <p:cNvSpPr/>
              <p:nvPr/>
            </p:nvSpPr>
            <p:spPr>
              <a:xfrm>
                <a:off x="15784" y="5168"/>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云形标注 48"/>
              <p:cNvSpPr/>
              <p:nvPr/>
            </p:nvSpPr>
            <p:spPr>
              <a:xfrm>
                <a:off x="15731" y="3918"/>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云形标注 51"/>
              <p:cNvSpPr/>
              <p:nvPr/>
            </p:nvSpPr>
            <p:spPr>
              <a:xfrm>
                <a:off x="14730" y="4635"/>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文本框 75"/>
            <p:cNvSpPr txBox="1"/>
            <p:nvPr/>
          </p:nvSpPr>
          <p:spPr>
            <a:xfrm>
              <a:off x="14769" y="4524"/>
              <a:ext cx="2256" cy="919"/>
            </a:xfrm>
            <a:prstGeom prst="rect">
              <a:avLst/>
            </a:prstGeom>
            <a:noFill/>
          </p:spPr>
          <p:txBody>
            <a:bodyPr wrap="square" rtlCol="0">
              <a:spAutoFit/>
            </a:bodyPr>
            <a:lstStyle/>
            <a:p>
              <a:r>
                <a:rPr lang="en-US" altLang="zh-CN" sz="3200">
                  <a:latin typeface="思源黑体 CN Regular" panose="020B0500000000000000" pitchFamily="34" charset="-122"/>
                  <a:ea typeface="思源黑体 CN Regular" panose="020B0500000000000000" pitchFamily="34" charset="-122"/>
                  <a:cs typeface="Comic Sans MS" panose="030F0702030302020204" charset="0"/>
                </a:rPr>
                <a:t>Bingo</a:t>
              </a:r>
            </a:p>
          </p:txBody>
        </p:sp>
      </p:grpSp>
      <p:grpSp>
        <p:nvGrpSpPr>
          <p:cNvPr id="40" name="组合 39"/>
          <p:cNvGrpSpPr/>
          <p:nvPr/>
        </p:nvGrpSpPr>
        <p:grpSpPr>
          <a:xfrm>
            <a:off x="5803900" y="2266950"/>
            <a:ext cx="6513195" cy="4157345"/>
            <a:chOff x="9140" y="3570"/>
            <a:chExt cx="10257" cy="6547"/>
          </a:xfrm>
        </p:grpSpPr>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17" y="8596"/>
              <a:ext cx="1275" cy="1245"/>
            </a:xfrm>
            <a:prstGeom prst="rect">
              <a:avLst/>
            </a:prstGeom>
          </p:spPr>
        </p:pic>
        <p:pic>
          <p:nvPicPr>
            <p:cNvPr id="13" name="图片 12"/>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29" y="7423"/>
              <a:ext cx="1275" cy="1245"/>
            </a:xfrm>
            <a:prstGeom prst="rect">
              <a:avLst/>
            </a:prstGeom>
          </p:spPr>
        </p:pic>
        <p:pic>
          <p:nvPicPr>
            <p:cNvPr id="15" name="图片 14"/>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7422937">
              <a:off x="13801" y="8398"/>
              <a:ext cx="3095" cy="345"/>
            </a:xfrm>
            <a:prstGeom prst="rect">
              <a:avLst/>
            </a:prstGeom>
          </p:spPr>
        </p:pic>
        <p:pic>
          <p:nvPicPr>
            <p:cNvPr id="16" name="图片 15"/>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4177063" flipH="1">
              <a:off x="15396" y="8389"/>
              <a:ext cx="3095" cy="345"/>
            </a:xfrm>
            <a:prstGeom prst="rect">
              <a:avLst/>
            </a:prstGeom>
          </p:spPr>
        </p:pic>
        <p:pic>
          <p:nvPicPr>
            <p:cNvPr id="23" name="图片 22"/>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9140" y="5376"/>
              <a:ext cx="3095" cy="345"/>
            </a:xfrm>
            <a:prstGeom prst="rect">
              <a:avLst/>
            </a:prstGeom>
          </p:spPr>
        </p:pic>
        <p:pic>
          <p:nvPicPr>
            <p:cNvPr id="25" name="图片 24"/>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12020" y="3570"/>
              <a:ext cx="3095" cy="345"/>
            </a:xfrm>
            <a:prstGeom prst="rect">
              <a:avLst/>
            </a:prstGeom>
          </p:spPr>
        </p:pic>
        <p:pic>
          <p:nvPicPr>
            <p:cNvPr id="26" name="图片 25"/>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15052" y="3577"/>
              <a:ext cx="3095" cy="345"/>
            </a:xfrm>
            <a:prstGeom prst="rect">
              <a:avLst/>
            </a:prstGeom>
          </p:spPr>
        </p:pic>
        <p:pic>
          <p:nvPicPr>
            <p:cNvPr id="27" name="图片 26"/>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6200000">
              <a:off x="16425" y="5226"/>
              <a:ext cx="3095" cy="345"/>
            </a:xfrm>
            <a:prstGeom prst="rect">
              <a:avLst/>
            </a:prstGeom>
          </p:spPr>
        </p:pic>
        <p:pic>
          <p:nvPicPr>
            <p:cNvPr id="28" name="图片 27"/>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6200000">
              <a:off x="16425" y="8228"/>
              <a:ext cx="3095" cy="345"/>
            </a:xfrm>
            <a:prstGeom prst="rect">
              <a:avLst/>
            </a:prstGeom>
          </p:spPr>
        </p:pic>
        <p:pic>
          <p:nvPicPr>
            <p:cNvPr id="18" name="图片 17"/>
            <p:cNvPicPr>
              <a:picLocks noChangeAspect="1"/>
            </p:cNvPicPr>
            <p:nvPr/>
          </p:nvPicPr>
          <p:blipFill rotWithShape="1">
            <a:blip r:embed="rId7">
              <a:extLst>
                <a:ext uri="{28A0092B-C50C-407E-A947-70E740481C1C}">
                  <a14:useLocalDpi xmlns:a14="http://schemas.microsoft.com/office/drawing/2010/main" val="0"/>
                </a:ext>
              </a:extLst>
            </a:blip>
            <a:srcRect l="16810" t="21811" r="66390" b="56907"/>
            <a:stretch>
              <a:fillRect/>
            </a:stretch>
          </p:blipFill>
          <p:spPr>
            <a:xfrm>
              <a:off x="10994" y="4197"/>
              <a:ext cx="1260" cy="1245"/>
            </a:xfrm>
            <a:prstGeom prst="rect">
              <a:avLst/>
            </a:prstGeom>
          </p:spPr>
        </p:pic>
        <p:pic>
          <p:nvPicPr>
            <p:cNvPr id="32" name="图片 31"/>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29" y="6225"/>
              <a:ext cx="1275" cy="1245"/>
            </a:xfrm>
            <a:prstGeom prst="rect">
              <a:avLst/>
            </a:prstGeom>
          </p:spPr>
        </p:pic>
        <p:pic>
          <p:nvPicPr>
            <p:cNvPr id="33" name="图片 32"/>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43" y="5040"/>
              <a:ext cx="1275" cy="1245"/>
            </a:xfrm>
            <a:prstGeom prst="rect">
              <a:avLst/>
            </a:prstGeom>
          </p:spPr>
        </p:pic>
        <p:pic>
          <p:nvPicPr>
            <p:cNvPr id="34" name="图片 33"/>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42" y="3852"/>
              <a:ext cx="1275" cy="1245"/>
            </a:xfrm>
            <a:prstGeom prst="rect">
              <a:avLst/>
            </a:prstGeom>
          </p:spPr>
        </p:pic>
        <p:pic>
          <p:nvPicPr>
            <p:cNvPr id="35" name="图片 34"/>
            <p:cNvPicPr>
              <a:picLocks noChangeAspect="1"/>
            </p:cNvPicPr>
            <p:nvPr/>
          </p:nvPicPr>
          <p:blipFill rotWithShape="1">
            <a:blip r:embed="rId7">
              <a:extLst>
                <a:ext uri="{28A0092B-C50C-407E-A947-70E740481C1C}">
                  <a14:useLocalDpi xmlns:a14="http://schemas.microsoft.com/office/drawing/2010/main" val="0"/>
                </a:ext>
              </a:extLst>
            </a:blip>
            <a:srcRect l="49802" t="22" r="33798" b="78952"/>
            <a:stretch>
              <a:fillRect/>
            </a:stretch>
          </p:blipFill>
          <p:spPr>
            <a:xfrm>
              <a:off x="11911" y="5684"/>
              <a:ext cx="1230" cy="1230"/>
            </a:xfrm>
            <a:prstGeom prst="rect">
              <a:avLst/>
            </a:prstGeom>
          </p:spPr>
        </p:pic>
        <p:pic>
          <p:nvPicPr>
            <p:cNvPr id="37" name="图片 36"/>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1893" y="6868"/>
              <a:ext cx="1275" cy="1245"/>
            </a:xfrm>
            <a:prstGeom prst="rect">
              <a:avLst/>
            </a:prstGeom>
          </p:spPr>
        </p:pic>
        <p:pic>
          <p:nvPicPr>
            <p:cNvPr id="41" name="图片 40"/>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214" y="9257"/>
              <a:ext cx="661" cy="646"/>
            </a:xfrm>
            <a:prstGeom prst="rect">
              <a:avLst/>
            </a:prstGeom>
          </p:spPr>
        </p:pic>
        <p:pic>
          <p:nvPicPr>
            <p:cNvPr id="42" name="图片 41"/>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781" y="9257"/>
              <a:ext cx="661" cy="646"/>
            </a:xfrm>
            <a:prstGeom prst="rect">
              <a:avLst/>
            </a:prstGeom>
          </p:spPr>
        </p:pic>
        <p:pic>
          <p:nvPicPr>
            <p:cNvPr id="43" name="图片 42"/>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349" y="9257"/>
              <a:ext cx="661" cy="646"/>
            </a:xfrm>
            <a:prstGeom prst="rect">
              <a:avLst/>
            </a:prstGeom>
          </p:spPr>
        </p:pic>
        <p:pic>
          <p:nvPicPr>
            <p:cNvPr id="44" name="图片 43"/>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916" y="9239"/>
              <a:ext cx="661" cy="646"/>
            </a:xfrm>
            <a:prstGeom prst="rect">
              <a:avLst/>
            </a:prstGeom>
          </p:spPr>
        </p:pic>
        <p:pic>
          <p:nvPicPr>
            <p:cNvPr id="45" name="图片 44"/>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483" y="9239"/>
              <a:ext cx="661" cy="646"/>
            </a:xfrm>
            <a:prstGeom prst="rect">
              <a:avLst/>
            </a:prstGeom>
          </p:spPr>
        </p:pic>
        <p:pic>
          <p:nvPicPr>
            <p:cNvPr id="46" name="图片 45"/>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052" y="9239"/>
              <a:ext cx="661" cy="646"/>
            </a:xfrm>
            <a:prstGeom prst="rect">
              <a:avLst/>
            </a:prstGeom>
          </p:spPr>
        </p:pic>
        <p:pic>
          <p:nvPicPr>
            <p:cNvPr id="47" name="图片 46"/>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606" y="9242"/>
              <a:ext cx="661" cy="646"/>
            </a:xfrm>
            <a:prstGeom prst="rect">
              <a:avLst/>
            </a:prstGeom>
          </p:spPr>
        </p:pic>
        <p:pic>
          <p:nvPicPr>
            <p:cNvPr id="50" name="图片 49"/>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425" y="8655"/>
              <a:ext cx="661" cy="646"/>
            </a:xfrm>
            <a:prstGeom prst="rect">
              <a:avLst/>
            </a:prstGeom>
          </p:spPr>
        </p:pic>
        <p:pic>
          <p:nvPicPr>
            <p:cNvPr id="51" name="图片 50"/>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052" y="8665"/>
              <a:ext cx="661" cy="646"/>
            </a:xfrm>
            <a:prstGeom prst="rect">
              <a:avLst/>
            </a:prstGeom>
          </p:spPr>
        </p:pic>
        <p:pic>
          <p:nvPicPr>
            <p:cNvPr id="53" name="图片 52"/>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872" y="8655"/>
              <a:ext cx="661" cy="646"/>
            </a:xfrm>
            <a:prstGeom prst="rect">
              <a:avLst/>
            </a:prstGeom>
          </p:spPr>
        </p:pic>
        <p:pic>
          <p:nvPicPr>
            <p:cNvPr id="54" name="图片 53"/>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499" y="8665"/>
              <a:ext cx="661" cy="646"/>
            </a:xfrm>
            <a:prstGeom prst="rect">
              <a:avLst/>
            </a:prstGeom>
          </p:spPr>
        </p:pic>
        <p:pic>
          <p:nvPicPr>
            <p:cNvPr id="55" name="图片 54"/>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859" y="8072"/>
              <a:ext cx="661" cy="646"/>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486" y="8082"/>
              <a:ext cx="661" cy="646"/>
            </a:xfrm>
            <a:prstGeom prst="rect">
              <a:avLst/>
            </a:prstGeom>
          </p:spPr>
        </p:pic>
        <p:pic>
          <p:nvPicPr>
            <p:cNvPr id="57" name="图片 56"/>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422" y="8072"/>
              <a:ext cx="661" cy="646"/>
            </a:xfrm>
            <a:prstGeom prst="rect">
              <a:avLst/>
            </a:prstGeom>
          </p:spPr>
        </p:pic>
        <p:pic>
          <p:nvPicPr>
            <p:cNvPr id="58" name="图片 57"/>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049" y="8082"/>
              <a:ext cx="661" cy="646"/>
            </a:xfrm>
            <a:prstGeom prst="rect">
              <a:avLst/>
            </a:prstGeom>
          </p:spPr>
        </p:pic>
        <p:pic>
          <p:nvPicPr>
            <p:cNvPr id="59" name="图片 58"/>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0662" y="8034"/>
              <a:ext cx="1275" cy="1245"/>
            </a:xfrm>
            <a:prstGeom prst="rect">
              <a:avLst/>
            </a:prstGeom>
          </p:spPr>
        </p:pic>
        <p:grpSp>
          <p:nvGrpSpPr>
            <p:cNvPr id="2" name="组合 1"/>
            <p:cNvGrpSpPr/>
            <p:nvPr/>
          </p:nvGrpSpPr>
          <p:grpSpPr>
            <a:xfrm>
              <a:off x="9603" y="5678"/>
              <a:ext cx="1275" cy="2433"/>
              <a:chOff x="5990693" y="3605642"/>
              <a:chExt cx="809625" cy="1544657"/>
            </a:xfrm>
          </p:grpSpPr>
          <p:pic>
            <p:nvPicPr>
              <p:cNvPr id="14" name="图片 13"/>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5990693" y="4359724"/>
                <a:ext cx="809625" cy="790575"/>
              </a:xfrm>
              <a:prstGeom prst="rect">
                <a:avLst/>
              </a:prstGeom>
            </p:spPr>
          </p:pic>
          <p:pic>
            <p:nvPicPr>
              <p:cNvPr id="66" name="图片 65"/>
              <p:cNvPicPr>
                <a:picLocks noChangeAspect="1"/>
              </p:cNvPicPr>
              <p:nvPr/>
            </p:nvPicPr>
            <p:blipFill rotWithShape="1">
              <a:blip r:embed="rId7">
                <a:extLst>
                  <a:ext uri="{28A0092B-C50C-407E-A947-70E740481C1C}">
                    <a14:useLocalDpi xmlns:a14="http://schemas.microsoft.com/office/drawing/2010/main" val="0"/>
                  </a:ext>
                </a:extLst>
              </a:blip>
              <a:srcRect l="49802" t="22" r="33798" b="78952"/>
              <a:stretch>
                <a:fillRect/>
              </a:stretch>
            </p:blipFill>
            <p:spPr>
              <a:xfrm flipH="1">
                <a:off x="6016669" y="3605642"/>
                <a:ext cx="781051" cy="781050"/>
              </a:xfrm>
              <a:prstGeom prst="rect">
                <a:avLst/>
              </a:prstGeom>
            </p:spPr>
          </p:pic>
        </p:grpSp>
        <p:pic>
          <p:nvPicPr>
            <p:cNvPr id="68" name="图片 67"/>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5" y="8665"/>
              <a:ext cx="1275" cy="1245"/>
            </a:xfrm>
            <a:prstGeom prst="rect">
              <a:avLst/>
            </a:prstGeom>
          </p:spPr>
        </p:pic>
        <p:pic>
          <p:nvPicPr>
            <p:cNvPr id="69" name="图片 68"/>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1" y="7449"/>
              <a:ext cx="1275" cy="1245"/>
            </a:xfrm>
            <a:prstGeom prst="rect">
              <a:avLst/>
            </a:prstGeom>
          </p:spPr>
        </p:pic>
        <p:pic>
          <p:nvPicPr>
            <p:cNvPr id="70" name="图片 69"/>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5" y="6243"/>
              <a:ext cx="1275" cy="1245"/>
            </a:xfrm>
            <a:prstGeom prst="rect">
              <a:avLst/>
            </a:prstGeom>
          </p:spPr>
        </p:pic>
        <p:pic>
          <p:nvPicPr>
            <p:cNvPr id="71" name="图片 70"/>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23" y="5042"/>
              <a:ext cx="1275" cy="1245"/>
            </a:xfrm>
            <a:prstGeom prst="rect">
              <a:avLst/>
            </a:prstGeom>
          </p:spPr>
        </p:pic>
      </p:grpSp>
      <p:pic>
        <p:nvPicPr>
          <p:cNvPr id="9" name="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17299">
            <a:off x="6817270" y="4406470"/>
            <a:ext cx="789231" cy="789231"/>
          </a:xfrm>
          <a:prstGeom prst="rect">
            <a:avLst/>
          </a:prstGeom>
          <a:effectLst>
            <a:outerShdw blurRad="50800" dist="38100" dir="2700000" algn="tl" rotWithShape="0">
              <a:prstClr val="black">
                <a:alpha val="40000"/>
              </a:prstClr>
            </a:outerShdw>
          </a:effectLst>
        </p:spPr>
      </p:pic>
      <p:pic>
        <p:nvPicPr>
          <p:cNvPr id="10" name="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8025" y="5055870"/>
            <a:ext cx="1290320" cy="1290320"/>
          </a:xfrm>
          <a:prstGeom prst="rect">
            <a:avLst/>
          </a:prstGeom>
          <a:effectLst>
            <a:outerShdw blurRad="50800" dist="38100" dir="2700000" algn="tl" rotWithShape="0">
              <a:prstClr val="black">
                <a:alpha val="40000"/>
              </a:prstClr>
            </a:outerShdw>
          </a:effectLst>
        </p:spPr>
      </p:pic>
      <p:pic>
        <p:nvPicPr>
          <p:cNvPr id="8" name="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89270" y="2266950"/>
            <a:ext cx="1651000" cy="1441450"/>
          </a:xfrm>
          <a:prstGeom prst="rect">
            <a:avLst/>
          </a:prstGeom>
          <a:effectLst>
            <a:outerShdw blurRad="50800" dist="38100" dir="2700000" algn="tl" rotWithShape="0">
              <a:prstClr val="black">
                <a:alpha val="40000"/>
              </a:prstClr>
            </a:outerShdw>
          </a:effectLst>
        </p:spPr>
      </p:pic>
      <p:pic>
        <p:nvPicPr>
          <p:cNvPr id="19" name="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4810" y="1102360"/>
            <a:ext cx="1651000" cy="1441450"/>
          </a:xfrm>
          <a:prstGeom prst="rect">
            <a:avLst/>
          </a:prstGeom>
          <a:effectLst>
            <a:outerShdw blurRad="50800" dist="38100" dir="2700000" algn="tl" rotWithShape="0">
              <a:prstClr val="black">
                <a:alpha val="40000"/>
              </a:prstClr>
            </a:outerShdw>
          </a:effectLst>
        </p:spPr>
      </p:pic>
      <p:pic>
        <p:nvPicPr>
          <p:cNvPr id="20" name="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22535" y="1102360"/>
            <a:ext cx="1651000" cy="1441450"/>
          </a:xfrm>
          <a:prstGeom prst="rect">
            <a:avLst/>
          </a:prstGeom>
          <a:effectLst>
            <a:outerShdw blurRad="50800" dist="38100" dir="2700000" algn="tl" rotWithShape="0">
              <a:prstClr val="black">
                <a:alpha val="40000"/>
              </a:prstClr>
            </a:outerShdw>
          </a:effectLst>
        </p:spPr>
      </p:pic>
      <p:grpSp>
        <p:nvGrpSpPr>
          <p:cNvPr id="75" name="组合 74"/>
          <p:cNvGrpSpPr/>
          <p:nvPr/>
        </p:nvGrpSpPr>
        <p:grpSpPr>
          <a:xfrm>
            <a:off x="133620" y="1102100"/>
            <a:ext cx="5570247" cy="1181100"/>
            <a:chOff x="-344988" y="588197"/>
            <a:chExt cx="5570247" cy="1181100"/>
          </a:xfrm>
        </p:grpSpPr>
        <p:sp>
          <p:nvSpPr>
            <p:cNvPr id="73" name="文本框 72"/>
            <p:cNvSpPr txBox="1"/>
            <p:nvPr/>
          </p:nvSpPr>
          <p:spPr>
            <a:xfrm>
              <a:off x="560549" y="1062542"/>
              <a:ext cx="4664710" cy="706755"/>
            </a:xfrm>
            <a:prstGeom prst="rect">
              <a:avLst/>
            </a:prstGeom>
            <a:solidFill>
              <a:schemeClr val="bg1"/>
            </a:solidFill>
            <a:ln w="57150">
              <a:solidFill>
                <a:srgbClr val="A80023"/>
              </a:solidFill>
            </a:ln>
          </p:spPr>
          <p:txBody>
            <a:bodyPr wrap="square" rtlCol="0">
              <a:spAutoFit/>
            </a:bodyPr>
            <a:lstStyle/>
            <a:p>
              <a:pPr algn="l"/>
              <a:r>
                <a:rPr lang="zh-CN" altLang="en-US"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我会写</a:t>
              </a:r>
              <a:r>
                <a:rPr lang="en-US" altLang="zh-CN"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30 __</a:t>
              </a:r>
              <a:r>
                <a:rPr lang="zh-CN" altLang="en-US"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汉字。</a:t>
              </a:r>
            </a:p>
          </p:txBody>
        </p:sp>
        <p:pic>
          <p:nvPicPr>
            <p:cNvPr id="74" name="图片 73" descr="C:\Users\五月小奶昔\Desktop\图片5.png图片5"/>
            <p:cNvPicPr>
              <a:picLocks noChangeAspect="1"/>
            </p:cNvPicPr>
            <p:nvPr/>
          </p:nvPicPr>
          <p:blipFill>
            <a:blip r:embed="rId11"/>
            <a:srcRect/>
            <a:stretch>
              <a:fillRect/>
            </a:stretch>
          </p:blipFill>
          <p:spPr>
            <a:xfrm>
              <a:off x="-344988" y="588197"/>
              <a:ext cx="1144905" cy="1091565"/>
            </a:xfrm>
            <a:prstGeom prst="rect">
              <a:avLst/>
            </a:prstGeom>
          </p:spPr>
        </p:pic>
      </p:grpSp>
      <p:sp>
        <p:nvSpPr>
          <p:cNvPr id="21" name="A"/>
          <p:cNvSpPr txBox="1"/>
          <p:nvPr/>
        </p:nvSpPr>
        <p:spPr>
          <a:xfrm>
            <a:off x="5803900" y="3442335"/>
            <a:ext cx="1221740" cy="521970"/>
          </a:xfrm>
          <a:prstGeom prst="rect">
            <a:avLst/>
          </a:prstGeom>
          <a:solidFill>
            <a:schemeClr val="bg1"/>
          </a:solidFill>
          <a:ln w="57150">
            <a:solidFill>
              <a:srgbClr val="22B14C"/>
            </a:solidFill>
          </a:ln>
        </p:spPr>
        <p:txBody>
          <a:bodyPr wrap="square" rtlCol="0">
            <a:spAutoFit/>
          </a:bodyPr>
          <a:lstStyle/>
          <a:p>
            <a:pPr algn="ctr"/>
            <a:r>
              <a:rPr lang="zh-CN" altLang="en-US" sz="2800" b="1" dirty="0">
                <a:latin typeface="思源黑体 CN Regular" panose="020B0500000000000000" pitchFamily="34" charset="-122"/>
                <a:ea typeface="思源黑体 CN Regular" panose="020B0500000000000000" pitchFamily="34" charset="-122"/>
                <a:cs typeface="Microsoft Sans Serif" panose="020B0604020202020204" pitchFamily="34" charset="0"/>
              </a:rPr>
              <a:t>个</a:t>
            </a:r>
          </a:p>
        </p:txBody>
      </p:sp>
      <p:pic>
        <p:nvPicPr>
          <p:cNvPr id="64" name="鸟"/>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9545524">
            <a:off x="1506220" y="3688080"/>
            <a:ext cx="1282065" cy="1212215"/>
          </a:xfrm>
          <a:prstGeom prst="rect">
            <a:avLst/>
          </a:prstGeom>
        </p:spPr>
      </p:pic>
      <p:sp>
        <p:nvSpPr>
          <p:cNvPr id="65" name="皮筋2"/>
          <p:cNvSpPr/>
          <p:nvPr/>
        </p:nvSpPr>
        <p:spPr>
          <a:xfrm rot="20758779">
            <a:off x="483235" y="4702175"/>
            <a:ext cx="1774190" cy="97790"/>
          </a:xfrm>
          <a:prstGeom prst="rect">
            <a:avLst/>
          </a:prstGeom>
          <a:solidFill>
            <a:srgbClr val="241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000" b="96000" l="10000" r="90000"/>
                    </a14:imgEffect>
                  </a14:imgLayer>
                </a14:imgProps>
              </a:ext>
              <a:ext uri="{28A0092B-C50C-407E-A947-70E740481C1C}">
                <a14:useLocalDpi xmlns:a14="http://schemas.microsoft.com/office/drawing/2010/main" val="0"/>
              </a:ext>
            </a:extLst>
          </a:blip>
          <a:srcRect l="34000" t="6833" r="48856" b="40015"/>
          <a:stretch>
            <a:fillRect/>
          </a:stretch>
        </p:blipFill>
        <p:spPr>
          <a:xfrm>
            <a:off x="1503045" y="3964305"/>
            <a:ext cx="527685" cy="1438910"/>
          </a:xfrm>
          <a:prstGeom prst="rect">
            <a:avLst/>
          </a:prstGeom>
        </p:spPr>
      </p:pic>
      <p:sp>
        <p:nvSpPr>
          <p:cNvPr id="24" name="A2"/>
          <p:cNvSpPr txBox="1"/>
          <p:nvPr/>
        </p:nvSpPr>
        <p:spPr>
          <a:xfrm>
            <a:off x="8159750" y="2271395"/>
            <a:ext cx="1340485" cy="521970"/>
          </a:xfrm>
          <a:prstGeom prst="rect">
            <a:avLst/>
          </a:prstGeom>
          <a:solidFill>
            <a:schemeClr val="bg1"/>
          </a:solidFill>
          <a:ln w="57150">
            <a:solidFill>
              <a:srgbClr val="22B14C"/>
            </a:solidFill>
          </a:ln>
        </p:spPr>
        <p:txBody>
          <a:bodyPr wrap="square" rtlCol="0">
            <a:spAutoFit/>
          </a:bodyPr>
          <a:lstStyle/>
          <a:p>
            <a:pPr algn="ctr"/>
            <a:r>
              <a:rPr lang="zh-CN" altLang="en-US" sz="2800" b="1" dirty="0">
                <a:latin typeface="思源黑体 CN Regular" panose="020B0500000000000000" pitchFamily="34" charset="-122"/>
                <a:ea typeface="思源黑体 CN Regular" panose="020B0500000000000000" pitchFamily="34" charset="-122"/>
                <a:cs typeface="Microsoft Sans Serif" panose="020B0604020202020204" pitchFamily="34" charset="0"/>
                <a:sym typeface="+mn-ea"/>
              </a:rPr>
              <a:t>口</a:t>
            </a:r>
          </a:p>
        </p:txBody>
      </p:sp>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anim calcmode="lin" valueType="num">
                                      <p:cBhvr>
                                        <p:cTn id="8" dur="500" fill="hold"/>
                                        <p:tgtEl>
                                          <p:spTgt spid="75"/>
                                        </p:tgtEl>
                                        <p:attrNameLst>
                                          <p:attrName>ppt_x</p:attrName>
                                        </p:attrNameLst>
                                      </p:cBhvr>
                                      <p:tavLst>
                                        <p:tav tm="0">
                                          <p:val>
                                            <p:strVal val="#ppt_x"/>
                                          </p:val>
                                        </p:tav>
                                        <p:tav tm="100000">
                                          <p:val>
                                            <p:strVal val="#ppt_x"/>
                                          </p:val>
                                        </p:tav>
                                      </p:tavLst>
                                    </p:anim>
                                    <p:anim calcmode="lin" valueType="num">
                                      <p:cBhvr>
                                        <p:cTn id="9" dur="500" fill="hold"/>
                                        <p:tgtEl>
                                          <p:spTgt spid="7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32" presetClass="emph" presetSubtype="0" fill="hold" nodeType="withEffect">
                                  <p:stCondLst>
                                    <p:cond delay="0"/>
                                  </p:stCondLst>
                                  <p:childTnLst>
                                    <p:animRot by="120000">
                                      <p:cBhvr>
                                        <p:cTn id="19" dur="100" fill="hold">
                                          <p:stCondLst>
                                            <p:cond delay="0"/>
                                          </p:stCondLst>
                                        </p:cTn>
                                        <p:tgtEl>
                                          <p:spTgt spid="10"/>
                                        </p:tgtEl>
                                        <p:attrNameLst>
                                          <p:attrName>r</p:attrName>
                                        </p:attrNameLst>
                                      </p:cBhvr>
                                    </p:animRot>
                                    <p:animRot by="-240000">
                                      <p:cBhvr>
                                        <p:cTn id="20" dur="200" fill="hold">
                                          <p:stCondLst>
                                            <p:cond delay="200"/>
                                          </p:stCondLst>
                                        </p:cTn>
                                        <p:tgtEl>
                                          <p:spTgt spid="10"/>
                                        </p:tgtEl>
                                        <p:attrNameLst>
                                          <p:attrName>r</p:attrName>
                                        </p:attrNameLst>
                                      </p:cBhvr>
                                    </p:animRot>
                                    <p:animRot by="240000">
                                      <p:cBhvr>
                                        <p:cTn id="21" dur="200" fill="hold">
                                          <p:stCondLst>
                                            <p:cond delay="400"/>
                                          </p:stCondLst>
                                        </p:cTn>
                                        <p:tgtEl>
                                          <p:spTgt spid="10"/>
                                        </p:tgtEl>
                                        <p:attrNameLst>
                                          <p:attrName>r</p:attrName>
                                        </p:attrNameLst>
                                      </p:cBhvr>
                                    </p:animRot>
                                    <p:animRot by="-240000">
                                      <p:cBhvr>
                                        <p:cTn id="22" dur="200" fill="hold">
                                          <p:stCondLst>
                                            <p:cond delay="600"/>
                                          </p:stCondLst>
                                        </p:cTn>
                                        <p:tgtEl>
                                          <p:spTgt spid="10"/>
                                        </p:tgtEl>
                                        <p:attrNameLst>
                                          <p:attrName>r</p:attrName>
                                        </p:attrNameLst>
                                      </p:cBhvr>
                                    </p:animRot>
                                    <p:animRot by="120000">
                                      <p:cBhvr>
                                        <p:cTn id="23" dur="200" fill="hold">
                                          <p:stCondLst>
                                            <p:cond delay="800"/>
                                          </p:stCondLst>
                                        </p:cTn>
                                        <p:tgtEl>
                                          <p:spTgt spid="10"/>
                                        </p:tgtEl>
                                        <p:attrNameLst>
                                          <p:attrName>r</p:attrName>
                                        </p:attrNameLst>
                                      </p:cBhvr>
                                    </p:animRot>
                                  </p:childTnLst>
                                </p:cTn>
                              </p:par>
                              <p:par>
                                <p:cTn id="24" presetID="32" presetClass="emph" presetSubtype="0" fill="hold" nodeType="withEffect">
                                  <p:stCondLst>
                                    <p:cond delay="0"/>
                                  </p:stCondLst>
                                  <p:childTnLst>
                                    <p:animRot by="120000">
                                      <p:cBhvr>
                                        <p:cTn id="25" dur="100" fill="hold">
                                          <p:stCondLst>
                                            <p:cond delay="0"/>
                                          </p:stCondLst>
                                        </p:cTn>
                                        <p:tgtEl>
                                          <p:spTgt spid="20"/>
                                        </p:tgtEl>
                                        <p:attrNameLst>
                                          <p:attrName>r</p:attrName>
                                        </p:attrNameLst>
                                      </p:cBhvr>
                                    </p:animRot>
                                    <p:animRot by="-240000">
                                      <p:cBhvr>
                                        <p:cTn id="26" dur="200" fill="hold">
                                          <p:stCondLst>
                                            <p:cond delay="200"/>
                                          </p:stCondLst>
                                        </p:cTn>
                                        <p:tgtEl>
                                          <p:spTgt spid="20"/>
                                        </p:tgtEl>
                                        <p:attrNameLst>
                                          <p:attrName>r</p:attrName>
                                        </p:attrNameLst>
                                      </p:cBhvr>
                                    </p:animRot>
                                    <p:animRot by="240000">
                                      <p:cBhvr>
                                        <p:cTn id="27" dur="200" fill="hold">
                                          <p:stCondLst>
                                            <p:cond delay="400"/>
                                          </p:stCondLst>
                                        </p:cTn>
                                        <p:tgtEl>
                                          <p:spTgt spid="20"/>
                                        </p:tgtEl>
                                        <p:attrNameLst>
                                          <p:attrName>r</p:attrName>
                                        </p:attrNameLst>
                                      </p:cBhvr>
                                    </p:animRot>
                                    <p:animRot by="-240000">
                                      <p:cBhvr>
                                        <p:cTn id="28" dur="200" fill="hold">
                                          <p:stCondLst>
                                            <p:cond delay="600"/>
                                          </p:stCondLst>
                                        </p:cTn>
                                        <p:tgtEl>
                                          <p:spTgt spid="20"/>
                                        </p:tgtEl>
                                        <p:attrNameLst>
                                          <p:attrName>r</p:attrName>
                                        </p:attrNameLst>
                                      </p:cBhvr>
                                    </p:animRot>
                                    <p:animRot by="120000">
                                      <p:cBhvr>
                                        <p:cTn id="29" dur="200" fill="hold">
                                          <p:stCondLst>
                                            <p:cond delay="800"/>
                                          </p:stCondLst>
                                        </p:cTn>
                                        <p:tgtEl>
                                          <p:spTgt spid="20"/>
                                        </p:tgtEl>
                                        <p:attrNameLst>
                                          <p:attrName>r</p:attrName>
                                        </p:attrNameLst>
                                      </p:cBhvr>
                                    </p:animRot>
                                  </p:childTnLst>
                                </p:cTn>
                              </p:par>
                              <p:par>
                                <p:cTn id="30" presetID="32" presetClass="emph" presetSubtype="0" fill="hold" nodeType="withEffect">
                                  <p:stCondLst>
                                    <p:cond delay="0"/>
                                  </p:stCondLst>
                                  <p:childTnLst>
                                    <p:animRot by="120000">
                                      <p:cBhvr>
                                        <p:cTn id="31" dur="100" fill="hold">
                                          <p:stCondLst>
                                            <p:cond delay="0"/>
                                          </p:stCondLst>
                                        </p:cTn>
                                        <p:tgtEl>
                                          <p:spTgt spid="9"/>
                                        </p:tgtEl>
                                        <p:attrNameLst>
                                          <p:attrName>r</p:attrName>
                                        </p:attrNameLst>
                                      </p:cBhvr>
                                    </p:animRot>
                                    <p:animRot by="-240000">
                                      <p:cBhvr>
                                        <p:cTn id="32" dur="200" fill="hold">
                                          <p:stCondLst>
                                            <p:cond delay="200"/>
                                          </p:stCondLst>
                                        </p:cTn>
                                        <p:tgtEl>
                                          <p:spTgt spid="9"/>
                                        </p:tgtEl>
                                        <p:attrNameLst>
                                          <p:attrName>r</p:attrName>
                                        </p:attrNameLst>
                                      </p:cBhvr>
                                    </p:animRot>
                                    <p:animRot by="240000">
                                      <p:cBhvr>
                                        <p:cTn id="33" dur="200" fill="hold">
                                          <p:stCondLst>
                                            <p:cond delay="400"/>
                                          </p:stCondLst>
                                        </p:cTn>
                                        <p:tgtEl>
                                          <p:spTgt spid="9"/>
                                        </p:tgtEl>
                                        <p:attrNameLst>
                                          <p:attrName>r</p:attrName>
                                        </p:attrNameLst>
                                      </p:cBhvr>
                                    </p:animRot>
                                    <p:animRot by="-240000">
                                      <p:cBhvr>
                                        <p:cTn id="34" dur="200" fill="hold">
                                          <p:stCondLst>
                                            <p:cond delay="600"/>
                                          </p:stCondLst>
                                        </p:cTn>
                                        <p:tgtEl>
                                          <p:spTgt spid="9"/>
                                        </p:tgtEl>
                                        <p:attrNameLst>
                                          <p:attrName>r</p:attrName>
                                        </p:attrNameLst>
                                      </p:cBhvr>
                                    </p:animRot>
                                    <p:animRot by="120000">
                                      <p:cBhvr>
                                        <p:cTn id="35"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21"/>
                    </p:tgtEl>
                  </p:cond>
                </p:stCondLst>
                <p:endSync evt="end" delay="0">
                  <p:rtn val="all"/>
                </p:endSync>
                <p:childTnLst>
                  <p:par>
                    <p:cTn id="37" fill="hold">
                      <p:stCondLst>
                        <p:cond delay="0"/>
                      </p:stCondLst>
                      <p:childTnLst>
                        <p:par>
                          <p:cTn id="38" fill="hold">
                            <p:stCondLst>
                              <p:cond delay="0"/>
                            </p:stCondLst>
                            <p:childTnLst>
                              <p:par>
                                <p:cTn id="39" presetID="42" presetClass="path" presetSubtype="0" fill="hold" nodeType="afterEffect">
                                  <p:stCondLst>
                                    <p:cond delay="0"/>
                                  </p:stCondLst>
                                  <p:childTnLst>
                                    <p:animMotion origin="layout" path="M 0 -0.000185185 L -0.129479 0.11037 " pathEditMode="relative" rAng="0" ptsTypes="">
                                      <p:cBhvr>
                                        <p:cTn id="40" dur="500" fill="hold"/>
                                        <p:tgtEl>
                                          <p:spTgt spid="64"/>
                                        </p:tgtEl>
                                        <p:attrNameLst>
                                          <p:attrName>ppt_x</p:attrName>
                                          <p:attrName>ppt_y</p:attrName>
                                        </p:attrNameLst>
                                      </p:cBhvr>
                                      <p:rCtr x="-6300" y="3900"/>
                                    </p:animMotion>
                                  </p:childTnLst>
                                </p:cTn>
                              </p:par>
                              <p:par>
                                <p:cTn id="41" presetID="22" presetClass="entr" presetSubtype="2"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right)">
                                      <p:cBhvr>
                                        <p:cTn id="43" dur="500"/>
                                        <p:tgtEl>
                                          <p:spTgt spid="63"/>
                                        </p:tgtEl>
                                      </p:cBhvr>
                                    </p:animEffect>
                                  </p:childTnLst>
                                  <p:subTnLst>
                                    <p:audio>
                                      <p:cMediaNode>
                                        <p:cTn display="1" masterRel="sameClick">
                                          <p:stCondLst>
                                            <p:cond evt="begin" delay="0">
                                              <p:tn val="41"/>
                                            </p:cond>
                                          </p:stCondLst>
                                          <p:endCondLst>
                                            <p:cond evt="onStopAudio" delay="0">
                                              <p:tgtEl>
                                                <p:sldTgt/>
                                              </p:tgtEl>
                                            </p:cond>
                                          </p:endCondLst>
                                        </p:cTn>
                                        <p:tgtEl>
                                          <p:sndTgt r:embed="rId2" name="slingshotred.wav"/>
                                        </p:tgtEl>
                                      </p:cMediaNode>
                                    </p:audio>
                                  </p:subTnLst>
                                </p:cTn>
                              </p:par>
                              <p:par>
                                <p:cTn id="44" presetID="22" presetClass="entr" presetSubtype="2" fill="hold" grpId="1"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right)">
                                      <p:cBhvr>
                                        <p:cTn id="46" dur="500"/>
                                        <p:tgtEl>
                                          <p:spTgt spid="65"/>
                                        </p:tgtEl>
                                      </p:cBhvr>
                                    </p:animEffect>
                                  </p:childTnLst>
                                </p:cTn>
                              </p:par>
                              <p:par>
                                <p:cTn id="47" presetID="1" presetClass="emph" presetSubtype="2" fill="hold" nodeType="withEffect">
                                  <p:stCondLst>
                                    <p:cond delay="0"/>
                                  </p:stCondLst>
                                  <p:childTnLst>
                                    <p:animClr clrSpc="rgb" dir="cw">
                                      <p:cBhvr>
                                        <p:cTn id="48" dur="500" fill="hold"/>
                                        <p:tgtEl>
                                          <p:spTgt spid="21"/>
                                        </p:tgtEl>
                                        <p:attrNameLst>
                                          <p:attrName>fillcolor</p:attrName>
                                        </p:attrNameLst>
                                      </p:cBhvr>
                                      <p:to>
                                        <a:srgbClr val="5FEDE8"/>
                                      </p:to>
                                    </p:animClr>
                                    <p:set>
                                      <p:cBhvr>
                                        <p:cTn id="49" dur="500" fill="hold"/>
                                        <p:tgtEl>
                                          <p:spTgt spid="21"/>
                                        </p:tgtEl>
                                        <p:attrNameLst>
                                          <p:attrName>fill.type</p:attrName>
                                        </p:attrNameLst>
                                      </p:cBhvr>
                                      <p:to>
                                        <p:strVal val="solid"/>
                                      </p:to>
                                    </p:set>
                                    <p:set>
                                      <p:cBhvr>
                                        <p:cTn id="50" dur="500" fill="hold"/>
                                        <p:tgtEl>
                                          <p:spTgt spid="21"/>
                                        </p:tgtEl>
                                        <p:attrNameLst>
                                          <p:attrName>fill.on</p:attrName>
                                        </p:attrNameLst>
                                      </p:cBhvr>
                                      <p:to>
                                        <p:strVal val="true"/>
                                      </p:to>
                                    </p:set>
                                  </p:childTnLst>
                                </p:cTn>
                              </p:par>
                            </p:childTnLst>
                          </p:cTn>
                        </p:par>
                        <p:par>
                          <p:cTn id="51" fill="hold">
                            <p:stCondLst>
                              <p:cond delay="500"/>
                            </p:stCondLst>
                            <p:childTnLst>
                              <p:par>
                                <p:cTn id="52" presetID="0" presetClass="path" presetSubtype="0" fill="hold" nodeType="afterEffect">
                                  <p:stCondLst>
                                    <p:cond delay="0"/>
                                  </p:stCondLst>
                                  <p:childTnLst>
                                    <p:animMotion origin="layout" path="M -0.119183 0.101748 C -0.0869235 0.0436617 -0.0708522 -0.0174415 -0.0221755 -0.0717303 C 0.0311534 -0.13518 0.0662662 -0.164226 0.134349 -0.197177 C 0.184096 -0.217618 0.207425 -0.219182 0.253606 -0.217845 C 0.294915 -0.212034 0.31074 -0.195501 0.339305 -0.184329 " pathEditMode="relative" rAng="0" ptsTypes="AAAAA">
                                      <p:cBhvr>
                                        <p:cTn id="53" dur="1000" fill="hold"/>
                                        <p:tgtEl>
                                          <p:spTgt spid="64"/>
                                        </p:tgtEl>
                                        <p:attrNameLst>
                                          <p:attrName>ppt_x</p:attrName>
                                          <p:attrName>ppt_y</p:attrName>
                                        </p:attrNameLst>
                                      </p:cBhvr>
                                      <p:rCtr x="22900" y="-15900"/>
                                    </p:animMotion>
                                  </p:childTnLst>
                                </p:cTn>
                              </p:par>
                              <p:par>
                                <p:cTn id="54" presetID="22" presetClass="exit" presetSubtype="8" fill="hold" grpId="1" nodeType="withEffect">
                                  <p:stCondLst>
                                    <p:cond delay="0"/>
                                  </p:stCondLst>
                                  <p:childTnLst>
                                    <p:animEffect transition="out" filter="wipe(left)">
                                      <p:cBhvr>
                                        <p:cTn id="55" dur="100"/>
                                        <p:tgtEl>
                                          <p:spTgt spid="63"/>
                                        </p:tgtEl>
                                      </p:cBhvr>
                                    </p:animEffect>
                                    <p:set>
                                      <p:cBhvr>
                                        <p:cTn id="56" dur="1" fill="hold">
                                          <p:stCondLst>
                                            <p:cond delay="99"/>
                                          </p:stCondLst>
                                        </p:cTn>
                                        <p:tgtEl>
                                          <p:spTgt spid="63"/>
                                        </p:tgtEl>
                                        <p:attrNameLst>
                                          <p:attrName>style.visibility</p:attrName>
                                        </p:attrNameLst>
                                      </p:cBhvr>
                                      <p:to>
                                        <p:strVal val="hidden"/>
                                      </p:to>
                                    </p:set>
                                  </p:childTnLst>
                                </p:cTn>
                              </p:par>
                              <p:par>
                                <p:cTn id="57" presetID="22" presetClass="exit" presetSubtype="8" fill="hold" grpId="2" nodeType="withEffect">
                                  <p:stCondLst>
                                    <p:cond delay="0"/>
                                  </p:stCondLst>
                                  <p:childTnLst>
                                    <p:animEffect transition="out" filter="wipe(left)">
                                      <p:cBhvr>
                                        <p:cTn id="58" dur="100"/>
                                        <p:tgtEl>
                                          <p:spTgt spid="65"/>
                                        </p:tgtEl>
                                      </p:cBhvr>
                                    </p:animEffect>
                                    <p:set>
                                      <p:cBhvr>
                                        <p:cTn id="59" dur="1" fill="hold">
                                          <p:stCondLst>
                                            <p:cond delay="99"/>
                                          </p:stCondLst>
                                        </p:cTn>
                                        <p:tgtEl>
                                          <p:spTgt spid="65"/>
                                        </p:tgtEl>
                                        <p:attrNameLst>
                                          <p:attrName>style.visibility</p:attrName>
                                        </p:attrNameLst>
                                      </p:cBhvr>
                                      <p:to>
                                        <p:strVal val="hidden"/>
                                      </p:to>
                                    </p:set>
                                  </p:childTnLst>
                                </p:cTn>
                              </p:par>
                            </p:childTnLst>
                          </p:cTn>
                        </p:par>
                        <p:par>
                          <p:cTn id="60" fill="hold">
                            <p:stCondLst>
                              <p:cond delay="1500"/>
                            </p:stCondLst>
                            <p:childTnLst>
                              <p:par>
                                <p:cTn id="61" presetID="31" presetClass="exit" presetSubtype="0" fill="hold" nodeType="afterEffect">
                                  <p:stCondLst>
                                    <p:cond delay="0"/>
                                  </p:stCondLst>
                                  <p:childTnLst>
                                    <p:anim calcmode="lin" valueType="num">
                                      <p:cBhvr>
                                        <p:cTn id="62" dur="500"/>
                                        <p:tgtEl>
                                          <p:spTgt spid="64"/>
                                        </p:tgtEl>
                                        <p:attrNameLst>
                                          <p:attrName>ppt_w</p:attrName>
                                        </p:attrNameLst>
                                      </p:cBhvr>
                                      <p:tavLst>
                                        <p:tav tm="0">
                                          <p:val>
                                            <p:strVal val="ppt_w"/>
                                          </p:val>
                                        </p:tav>
                                        <p:tav tm="100000">
                                          <p:val>
                                            <p:fltVal val="0"/>
                                          </p:val>
                                        </p:tav>
                                      </p:tavLst>
                                    </p:anim>
                                    <p:anim calcmode="lin" valueType="num">
                                      <p:cBhvr>
                                        <p:cTn id="63" dur="500"/>
                                        <p:tgtEl>
                                          <p:spTgt spid="64"/>
                                        </p:tgtEl>
                                        <p:attrNameLst>
                                          <p:attrName>ppt_h</p:attrName>
                                        </p:attrNameLst>
                                      </p:cBhvr>
                                      <p:tavLst>
                                        <p:tav tm="0">
                                          <p:val>
                                            <p:strVal val="ppt_h"/>
                                          </p:val>
                                        </p:tav>
                                        <p:tav tm="100000">
                                          <p:val>
                                            <p:fltVal val="0"/>
                                          </p:val>
                                        </p:tav>
                                      </p:tavLst>
                                    </p:anim>
                                    <p:anim calcmode="lin" valueType="num">
                                      <p:cBhvr>
                                        <p:cTn id="64" dur="500"/>
                                        <p:tgtEl>
                                          <p:spTgt spid="64"/>
                                        </p:tgtEl>
                                        <p:attrNameLst>
                                          <p:attrName>style.rotation</p:attrName>
                                        </p:attrNameLst>
                                      </p:cBhvr>
                                      <p:tavLst>
                                        <p:tav tm="0">
                                          <p:val>
                                            <p:fltVal val="0"/>
                                          </p:val>
                                        </p:tav>
                                        <p:tav tm="100000">
                                          <p:val>
                                            <p:fltVal val="90"/>
                                          </p:val>
                                        </p:tav>
                                      </p:tavLst>
                                    </p:anim>
                                    <p:animEffect transition="out" filter="fade">
                                      <p:cBhvr>
                                        <p:cTn id="65" dur="500"/>
                                        <p:tgtEl>
                                          <p:spTgt spid="64"/>
                                        </p:tgtEl>
                                      </p:cBhvr>
                                    </p:animEffect>
                                    <p:set>
                                      <p:cBhvr>
                                        <p:cTn id="66" dur="1" fill="hold">
                                          <p:stCondLst>
                                            <p:cond delay="499"/>
                                          </p:stCondLst>
                                        </p:cTn>
                                        <p:tgtEl>
                                          <p:spTgt spid="64"/>
                                        </p:tgtEl>
                                        <p:attrNameLst>
                                          <p:attrName>style.visibility</p:attrName>
                                        </p:attrNameLst>
                                      </p:cBhvr>
                                      <p:to>
                                        <p:strVal val="hidden"/>
                                      </p:to>
                                    </p:set>
                                  </p:childTnLst>
                                </p:cTn>
                              </p:par>
                            </p:childTnLst>
                          </p:cTn>
                        </p:par>
                        <p:par>
                          <p:cTn id="67" fill="hold">
                            <p:stCondLst>
                              <p:cond delay="2000"/>
                            </p:stCondLst>
                            <p:childTnLst>
                              <p:par>
                                <p:cTn id="68" presetID="31" presetClass="exit" presetSubtype="0" fill="hold" nodeType="afterEffect">
                                  <p:stCondLst>
                                    <p:cond delay="0"/>
                                  </p:stCondLst>
                                  <p:childTnLst>
                                    <p:anim calcmode="lin" valueType="num">
                                      <p:cBhvr>
                                        <p:cTn id="69" dur="1000"/>
                                        <p:tgtEl>
                                          <p:spTgt spid="8"/>
                                        </p:tgtEl>
                                        <p:attrNameLst>
                                          <p:attrName>ppt_w</p:attrName>
                                        </p:attrNameLst>
                                      </p:cBhvr>
                                      <p:tavLst>
                                        <p:tav tm="0">
                                          <p:val>
                                            <p:strVal val="ppt_w"/>
                                          </p:val>
                                        </p:tav>
                                        <p:tav tm="100000">
                                          <p:val>
                                            <p:fltVal val="0"/>
                                          </p:val>
                                        </p:tav>
                                      </p:tavLst>
                                    </p:anim>
                                    <p:anim calcmode="lin" valueType="num">
                                      <p:cBhvr>
                                        <p:cTn id="70" dur="1000"/>
                                        <p:tgtEl>
                                          <p:spTgt spid="8"/>
                                        </p:tgtEl>
                                        <p:attrNameLst>
                                          <p:attrName>ppt_h</p:attrName>
                                        </p:attrNameLst>
                                      </p:cBhvr>
                                      <p:tavLst>
                                        <p:tav tm="0">
                                          <p:val>
                                            <p:strVal val="ppt_h"/>
                                          </p:val>
                                        </p:tav>
                                        <p:tav tm="100000">
                                          <p:val>
                                            <p:fltVal val="0"/>
                                          </p:val>
                                        </p:tav>
                                      </p:tavLst>
                                    </p:anim>
                                    <p:anim calcmode="lin" valueType="num">
                                      <p:cBhvr>
                                        <p:cTn id="71" dur="1000"/>
                                        <p:tgtEl>
                                          <p:spTgt spid="8"/>
                                        </p:tgtEl>
                                        <p:attrNameLst>
                                          <p:attrName>style.rotation</p:attrName>
                                        </p:attrNameLst>
                                      </p:cBhvr>
                                      <p:tavLst>
                                        <p:tav tm="0">
                                          <p:val>
                                            <p:fltVal val="0"/>
                                          </p:val>
                                        </p:tav>
                                        <p:tav tm="100000">
                                          <p:val>
                                            <p:fltVal val="90"/>
                                          </p:val>
                                        </p:tav>
                                      </p:tavLst>
                                    </p:anim>
                                    <p:animEffect transition="out" filter="fade">
                                      <p:cBhvr>
                                        <p:cTn id="72" dur="1000"/>
                                        <p:tgtEl>
                                          <p:spTgt spid="8"/>
                                        </p:tgtEl>
                                      </p:cBhvr>
                                    </p:animEffect>
                                    <p:set>
                                      <p:cBhvr>
                                        <p:cTn id="73" dur="1" fill="hold">
                                          <p:stCondLst>
                                            <p:cond delay="999"/>
                                          </p:stCondLst>
                                        </p:cTn>
                                        <p:tgtEl>
                                          <p:spTgt spid="8"/>
                                        </p:tgtEl>
                                        <p:attrNameLst>
                                          <p:attrName>style.visibility</p:attrName>
                                        </p:attrNameLst>
                                      </p:cBhvr>
                                      <p:to>
                                        <p:strVal val="hidden"/>
                                      </p:to>
                                    </p:set>
                                  </p:childTnLst>
                                  <p:subTnLst>
                                    <p:audio>
                                      <p:cMediaNode>
                                        <p:cTn display="1" masterRel="sameClick">
                                          <p:stCondLst>
                                            <p:cond evt="begin" delay="0">
                                              <p:tn val="68"/>
                                            </p:cond>
                                          </p:stCondLst>
                                          <p:endCondLst>
                                            <p:cond evt="onStopAudio" delay="0">
                                              <p:tgtEl>
                                                <p:sldTgt/>
                                              </p:tgtEl>
                                            </p:cond>
                                          </p:endCondLst>
                                        </p:cTn>
                                        <p:tgtEl>
                                          <p:sndTgt r:embed="rId3" name="explode.wav"/>
                                        </p:tgtEl>
                                      </p:cMediaNode>
                                    </p:audio>
                                  </p:subTnLst>
                                </p:cTn>
                              </p:par>
                              <p:par>
                                <p:cTn id="74" presetID="53" presetClass="entr" presetSubtype="16"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500" fill="hold"/>
                                        <p:tgtEl>
                                          <p:spTgt spid="77"/>
                                        </p:tgtEl>
                                        <p:attrNameLst>
                                          <p:attrName>ppt_w</p:attrName>
                                        </p:attrNameLst>
                                      </p:cBhvr>
                                      <p:tavLst>
                                        <p:tav tm="0">
                                          <p:val>
                                            <p:fltVal val="0"/>
                                          </p:val>
                                        </p:tav>
                                        <p:tav tm="100000">
                                          <p:val>
                                            <p:strVal val="#ppt_w"/>
                                          </p:val>
                                        </p:tav>
                                      </p:tavLst>
                                    </p:anim>
                                    <p:anim calcmode="lin" valueType="num">
                                      <p:cBhvr>
                                        <p:cTn id="77" dur="500" fill="hold"/>
                                        <p:tgtEl>
                                          <p:spTgt spid="77"/>
                                        </p:tgtEl>
                                        <p:attrNameLst>
                                          <p:attrName>ppt_h</p:attrName>
                                        </p:attrNameLst>
                                      </p:cBhvr>
                                      <p:tavLst>
                                        <p:tav tm="0">
                                          <p:val>
                                            <p:fltVal val="0"/>
                                          </p:val>
                                        </p:tav>
                                        <p:tav tm="100000">
                                          <p:val>
                                            <p:strVal val="#ppt_h"/>
                                          </p:val>
                                        </p:tav>
                                      </p:tavLst>
                                    </p:anim>
                                    <p:animEffect transition="in" filter="fade">
                                      <p:cBhvr>
                                        <p:cTn id="78" dur="500"/>
                                        <p:tgtEl>
                                          <p:spTgt spid="77"/>
                                        </p:tgtEl>
                                      </p:cBhvr>
                                    </p:animEffect>
                                  </p:childTnLst>
                                </p:cTn>
                              </p:par>
                            </p:childTnLst>
                          </p:cTn>
                        </p:par>
                      </p:childTnLst>
                    </p:cTn>
                  </p:par>
                </p:childTnLst>
              </p:cTn>
              <p:nextCondLst>
                <p:cond evt="onClick" delay="0">
                  <p:tgtEl>
                    <p:spTgt spid="21"/>
                  </p:tgtEl>
                </p:cond>
              </p:nextCondLst>
            </p:seq>
            <p:seq concurrent="1" nextAc="seek">
              <p:cTn id="79" restart="whenNotActive" fill="hold" evtFilter="cancelBubble" nodeType="interactiveSeq">
                <p:stCondLst>
                  <p:cond evt="onClick" delay="0">
                    <p:tgtEl>
                      <p:spTgt spid="24"/>
                    </p:tgtEl>
                  </p:cond>
                </p:stCondLst>
                <p:endSync evt="end" delay="0">
                  <p:rtn val="all"/>
                </p:endSync>
                <p:childTnLst>
                  <p:par>
                    <p:cTn id="80" fill="hold">
                      <p:stCondLst>
                        <p:cond delay="0"/>
                      </p:stCondLst>
                      <p:childTnLst>
                        <p:par>
                          <p:cTn id="81" fill="hold">
                            <p:stCondLst>
                              <p:cond delay="0"/>
                            </p:stCondLst>
                            <p:childTnLst>
                              <p:par>
                                <p:cTn id="82" presetID="26" presetClass="emph" presetSubtype="0" fill="hold" grpId="1" nodeType="clickEffect">
                                  <p:stCondLst>
                                    <p:cond delay="0"/>
                                  </p:stCondLst>
                                  <p:childTnLst>
                                    <p:animEffect transition="out" filter="fade">
                                      <p:cBhvr>
                                        <p:cTn id="83" dur="500" tmFilter="0, 0; .2, .5; .8, .5; 1, 0"/>
                                        <p:tgtEl>
                                          <p:spTgt spid="24"/>
                                        </p:tgtEl>
                                      </p:cBhvr>
                                    </p:animEffect>
                                    <p:animScale>
                                      <p:cBhvr>
                                        <p:cTn id="84" dur="250" autoRev="1" fill="hold"/>
                                        <p:tgtEl>
                                          <p:spTgt spid="24"/>
                                        </p:tgtEl>
                                      </p:cBhvr>
                                      <p:by x="105000" y="105000"/>
                                    </p:animScale>
                                  </p:childTnLst>
                                  <p:subTnLst>
                                    <p:audio>
                                      <p:cMediaNode>
                                        <p:cTn display="1" masterRel="sameClick">
                                          <p:stCondLst>
                                            <p:cond evt="begin" delay="0">
                                              <p:tn val="82"/>
                                            </p:cond>
                                          </p:stCondLst>
                                          <p:endCondLst>
                                            <p:cond evt="onStopAudio" delay="0">
                                              <p:tgtEl>
                                                <p:sldTgt/>
                                              </p:tgtEl>
                                            </p:cond>
                                          </p:endCondLst>
                                        </p:cTn>
                                        <p:tgtEl>
                                          <p:sndTgt r:embed="rId4" name="警告-系统警告回答错误-游戏提示_爱给网_aigei_com.wav"/>
                                        </p:tgtEl>
                                      </p:cMediaNode>
                                    </p:audio>
                                  </p:subTnLst>
                                </p:cTn>
                              </p:par>
                              <p:par>
                                <p:cTn id="85" presetID="32" presetClass="emph" presetSubtype="0" fill="hold" nodeType="withEffect">
                                  <p:stCondLst>
                                    <p:cond delay="0"/>
                                  </p:stCondLst>
                                  <p:childTnLst>
                                    <p:animRot by="120000">
                                      <p:cBhvr>
                                        <p:cTn id="86" dur="100" fill="hold">
                                          <p:stCondLst>
                                            <p:cond delay="0"/>
                                          </p:stCondLst>
                                        </p:cTn>
                                        <p:tgtEl>
                                          <p:spTgt spid="19"/>
                                        </p:tgtEl>
                                        <p:attrNameLst>
                                          <p:attrName>r</p:attrName>
                                        </p:attrNameLst>
                                      </p:cBhvr>
                                    </p:animRot>
                                    <p:animRot by="-240000">
                                      <p:cBhvr>
                                        <p:cTn id="87" dur="200" fill="hold">
                                          <p:stCondLst>
                                            <p:cond delay="200"/>
                                          </p:stCondLst>
                                        </p:cTn>
                                        <p:tgtEl>
                                          <p:spTgt spid="19"/>
                                        </p:tgtEl>
                                        <p:attrNameLst>
                                          <p:attrName>r</p:attrName>
                                        </p:attrNameLst>
                                      </p:cBhvr>
                                    </p:animRot>
                                    <p:animRot by="240000">
                                      <p:cBhvr>
                                        <p:cTn id="88" dur="200" fill="hold">
                                          <p:stCondLst>
                                            <p:cond delay="400"/>
                                          </p:stCondLst>
                                        </p:cTn>
                                        <p:tgtEl>
                                          <p:spTgt spid="19"/>
                                        </p:tgtEl>
                                        <p:attrNameLst>
                                          <p:attrName>r</p:attrName>
                                        </p:attrNameLst>
                                      </p:cBhvr>
                                    </p:animRot>
                                    <p:animRot by="-240000">
                                      <p:cBhvr>
                                        <p:cTn id="89" dur="200" fill="hold">
                                          <p:stCondLst>
                                            <p:cond delay="600"/>
                                          </p:stCondLst>
                                        </p:cTn>
                                        <p:tgtEl>
                                          <p:spTgt spid="19"/>
                                        </p:tgtEl>
                                        <p:attrNameLst>
                                          <p:attrName>r</p:attrName>
                                        </p:attrNameLst>
                                      </p:cBhvr>
                                    </p:animRot>
                                    <p:animRot by="120000">
                                      <p:cBhvr>
                                        <p:cTn id="90" dur="200" fill="hold">
                                          <p:stCondLst>
                                            <p:cond delay="800"/>
                                          </p:stCondLst>
                                        </p:cTn>
                                        <p:tgtEl>
                                          <p:spTgt spid="19"/>
                                        </p:tgtEl>
                                        <p:attrNameLst>
                                          <p:attrName>r</p:attrName>
                                        </p:attrNameLst>
                                      </p:cBhvr>
                                    </p:animRot>
                                  </p:childTnLst>
                                </p:cTn>
                              </p:par>
                            </p:childTnLst>
                          </p:cTn>
                        </p:par>
                      </p:childTnLst>
                    </p:cTn>
                  </p:par>
                </p:childTnLst>
              </p:cTn>
              <p:nextCondLst>
                <p:cond evt="onClick" delay="0">
                  <p:tgtEl>
                    <p:spTgt spid="24"/>
                  </p:tgtEl>
                </p:cond>
              </p:nextCondLst>
            </p:seq>
          </p:childTnLst>
        </p:cTn>
      </p:par>
    </p:tnLst>
    <p:bldLst>
      <p:bldP spid="63" grpId="0" bldLvl="0" animBg="1"/>
      <p:bldP spid="63" grpId="1" bldLvl="0" animBg="1"/>
      <p:bldP spid="21" grpId="0" bldLvl="0" animBg="1"/>
      <p:bldP spid="65" grpId="1" bldLvl="0" animBg="1"/>
      <p:bldP spid="65" grpId="2" bldLvl="0" animBg="1"/>
      <p:bldP spid="24" grpId="0" bldLvl="0" animBg="1"/>
      <p:bldP spid="24" grpId="1"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userDrawn="1"/>
        </p:nvSpPr>
        <p:spPr>
          <a:xfrm>
            <a:off x="-5106035" y="-4025900"/>
            <a:ext cx="24130635" cy="15265400"/>
          </a:xfrm>
          <a:custGeom>
            <a:avLst/>
            <a:gdLst/>
            <a:ahLst/>
            <a:cxnLst>
              <a:cxn ang="3">
                <a:pos x="hc" y="t"/>
              </a:cxn>
              <a:cxn ang="cd2">
                <a:pos x="l" y="vc"/>
              </a:cxn>
              <a:cxn ang="cd4">
                <a:pos x="hc" y="b"/>
              </a:cxn>
              <a:cxn ang="0">
                <a:pos x="r" y="vc"/>
              </a:cxn>
            </a:cxnLst>
            <a:rect l="l" t="t" r="r" b="b"/>
            <a:pathLst>
              <a:path w="37880" h="24040">
                <a:moveTo>
                  <a:pt x="8000" y="6320"/>
                </a:moveTo>
                <a:lnTo>
                  <a:pt x="8000" y="17240"/>
                </a:lnTo>
                <a:lnTo>
                  <a:pt x="27240" y="17240"/>
                </a:lnTo>
                <a:lnTo>
                  <a:pt x="27240" y="6320"/>
                </a:lnTo>
                <a:lnTo>
                  <a:pt x="8000" y="6320"/>
                </a:lnTo>
                <a:close/>
                <a:moveTo>
                  <a:pt x="0" y="0"/>
                </a:moveTo>
                <a:lnTo>
                  <a:pt x="37880" y="0"/>
                </a:lnTo>
                <a:lnTo>
                  <a:pt x="37880" y="24040"/>
                </a:lnTo>
                <a:lnTo>
                  <a:pt x="0" y="24040"/>
                </a:lnTo>
                <a:lnTo>
                  <a:pt x="0" y="0"/>
                </a:lnTo>
                <a:close/>
              </a:path>
            </a:pathLst>
          </a:cu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0" name="Y"/>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000" b="96000" l="10000" r="90000"/>
                    </a14:imgEffect>
                  </a14:imgLayer>
                </a14:imgProps>
              </a:ext>
              <a:ext uri="{28A0092B-C50C-407E-A947-70E740481C1C}">
                <a14:useLocalDpi xmlns:a14="http://schemas.microsoft.com/office/drawing/2010/main" val="0"/>
              </a:ext>
            </a:extLst>
          </a:blip>
          <a:srcRect l="34000" t="6833" r="34667" b="6333"/>
          <a:stretch>
            <a:fillRect/>
          </a:stretch>
        </p:blipFill>
        <p:spPr>
          <a:xfrm>
            <a:off x="1503045" y="3952875"/>
            <a:ext cx="1021715" cy="2491740"/>
          </a:xfrm>
          <a:prstGeom prst="rect">
            <a:avLst/>
          </a:prstGeom>
        </p:spPr>
      </p:pic>
      <p:sp>
        <p:nvSpPr>
          <p:cNvPr id="63" name="皮筋1"/>
          <p:cNvSpPr/>
          <p:nvPr/>
        </p:nvSpPr>
        <p:spPr>
          <a:xfrm rot="19229234" flipV="1">
            <a:off x="378460" y="4432935"/>
            <a:ext cx="1335405" cy="76200"/>
          </a:xfrm>
          <a:prstGeom prst="rect">
            <a:avLst/>
          </a:prstGeom>
          <a:solidFill>
            <a:srgbClr val="241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答对啦"/>
          <p:cNvGrpSpPr/>
          <p:nvPr/>
        </p:nvGrpSpPr>
        <p:grpSpPr>
          <a:xfrm>
            <a:off x="7942580" y="194945"/>
            <a:ext cx="1457325" cy="1529080"/>
            <a:chOff x="14730" y="3918"/>
            <a:chExt cx="2295" cy="2408"/>
          </a:xfrm>
        </p:grpSpPr>
        <p:grpSp>
          <p:nvGrpSpPr>
            <p:cNvPr id="62" name="组合 61"/>
            <p:cNvGrpSpPr/>
            <p:nvPr/>
          </p:nvGrpSpPr>
          <p:grpSpPr>
            <a:xfrm>
              <a:off x="14730" y="3918"/>
              <a:ext cx="2294" cy="2408"/>
              <a:chOff x="14730" y="3918"/>
              <a:chExt cx="2294" cy="2408"/>
            </a:xfrm>
          </p:grpSpPr>
          <p:sp>
            <p:nvSpPr>
              <p:cNvPr id="48" name="云形标注 47"/>
              <p:cNvSpPr/>
              <p:nvPr/>
            </p:nvSpPr>
            <p:spPr>
              <a:xfrm>
                <a:off x="15784" y="5168"/>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云形标注 48"/>
              <p:cNvSpPr/>
              <p:nvPr/>
            </p:nvSpPr>
            <p:spPr>
              <a:xfrm>
                <a:off x="15731" y="3918"/>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云形标注 51"/>
              <p:cNvSpPr/>
              <p:nvPr/>
            </p:nvSpPr>
            <p:spPr>
              <a:xfrm>
                <a:off x="14730" y="4635"/>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文本框 75"/>
            <p:cNvSpPr txBox="1"/>
            <p:nvPr/>
          </p:nvSpPr>
          <p:spPr>
            <a:xfrm>
              <a:off x="14769" y="4524"/>
              <a:ext cx="2256" cy="919"/>
            </a:xfrm>
            <a:prstGeom prst="rect">
              <a:avLst/>
            </a:prstGeom>
            <a:noFill/>
          </p:spPr>
          <p:txBody>
            <a:bodyPr wrap="square" rtlCol="0">
              <a:spAutoFit/>
            </a:bodyPr>
            <a:lstStyle/>
            <a:p>
              <a:r>
                <a:rPr lang="en-US" altLang="zh-CN" sz="3200">
                  <a:latin typeface="思源黑体 CN Regular" panose="020B0500000000000000" pitchFamily="34" charset="-122"/>
                  <a:ea typeface="思源黑体 CN Regular" panose="020B0500000000000000" pitchFamily="34" charset="-122"/>
                  <a:cs typeface="Comic Sans MS" panose="030F0702030302020204" charset="0"/>
                </a:rPr>
                <a:t>Bingo</a:t>
              </a:r>
            </a:p>
          </p:txBody>
        </p:sp>
      </p:grpSp>
      <p:grpSp>
        <p:nvGrpSpPr>
          <p:cNvPr id="40" name="组合 39"/>
          <p:cNvGrpSpPr/>
          <p:nvPr/>
        </p:nvGrpSpPr>
        <p:grpSpPr>
          <a:xfrm>
            <a:off x="5803900" y="2266950"/>
            <a:ext cx="6513195" cy="4157345"/>
            <a:chOff x="9140" y="3570"/>
            <a:chExt cx="10257" cy="6547"/>
          </a:xfrm>
        </p:grpSpPr>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17" y="8596"/>
              <a:ext cx="1275" cy="1245"/>
            </a:xfrm>
            <a:prstGeom prst="rect">
              <a:avLst/>
            </a:prstGeom>
          </p:spPr>
        </p:pic>
        <p:pic>
          <p:nvPicPr>
            <p:cNvPr id="13" name="图片 12"/>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29" y="7423"/>
              <a:ext cx="1275" cy="1245"/>
            </a:xfrm>
            <a:prstGeom prst="rect">
              <a:avLst/>
            </a:prstGeom>
          </p:spPr>
        </p:pic>
        <p:pic>
          <p:nvPicPr>
            <p:cNvPr id="15" name="图片 14"/>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7422937">
              <a:off x="13801" y="8398"/>
              <a:ext cx="3095" cy="345"/>
            </a:xfrm>
            <a:prstGeom prst="rect">
              <a:avLst/>
            </a:prstGeom>
          </p:spPr>
        </p:pic>
        <p:pic>
          <p:nvPicPr>
            <p:cNvPr id="16" name="图片 15"/>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4177063" flipH="1">
              <a:off x="15396" y="8389"/>
              <a:ext cx="3095" cy="345"/>
            </a:xfrm>
            <a:prstGeom prst="rect">
              <a:avLst/>
            </a:prstGeom>
          </p:spPr>
        </p:pic>
        <p:pic>
          <p:nvPicPr>
            <p:cNvPr id="23" name="图片 22"/>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9140" y="5376"/>
              <a:ext cx="3095" cy="345"/>
            </a:xfrm>
            <a:prstGeom prst="rect">
              <a:avLst/>
            </a:prstGeom>
          </p:spPr>
        </p:pic>
        <p:pic>
          <p:nvPicPr>
            <p:cNvPr id="25" name="图片 24"/>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12020" y="3570"/>
              <a:ext cx="3095" cy="345"/>
            </a:xfrm>
            <a:prstGeom prst="rect">
              <a:avLst/>
            </a:prstGeom>
          </p:spPr>
        </p:pic>
        <p:pic>
          <p:nvPicPr>
            <p:cNvPr id="26" name="图片 25"/>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15052" y="3577"/>
              <a:ext cx="3095" cy="345"/>
            </a:xfrm>
            <a:prstGeom prst="rect">
              <a:avLst/>
            </a:prstGeom>
          </p:spPr>
        </p:pic>
        <p:pic>
          <p:nvPicPr>
            <p:cNvPr id="27" name="图片 26"/>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6200000">
              <a:off x="16425" y="5226"/>
              <a:ext cx="3095" cy="345"/>
            </a:xfrm>
            <a:prstGeom prst="rect">
              <a:avLst/>
            </a:prstGeom>
          </p:spPr>
        </p:pic>
        <p:pic>
          <p:nvPicPr>
            <p:cNvPr id="28" name="图片 27"/>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6200000">
              <a:off x="16425" y="8228"/>
              <a:ext cx="3095" cy="345"/>
            </a:xfrm>
            <a:prstGeom prst="rect">
              <a:avLst/>
            </a:prstGeom>
          </p:spPr>
        </p:pic>
        <p:pic>
          <p:nvPicPr>
            <p:cNvPr id="18" name="图片 17"/>
            <p:cNvPicPr>
              <a:picLocks noChangeAspect="1"/>
            </p:cNvPicPr>
            <p:nvPr/>
          </p:nvPicPr>
          <p:blipFill rotWithShape="1">
            <a:blip r:embed="rId7">
              <a:extLst>
                <a:ext uri="{28A0092B-C50C-407E-A947-70E740481C1C}">
                  <a14:useLocalDpi xmlns:a14="http://schemas.microsoft.com/office/drawing/2010/main" val="0"/>
                </a:ext>
              </a:extLst>
            </a:blip>
            <a:srcRect l="16810" t="21811" r="66390" b="56907"/>
            <a:stretch>
              <a:fillRect/>
            </a:stretch>
          </p:blipFill>
          <p:spPr>
            <a:xfrm>
              <a:off x="10994" y="4197"/>
              <a:ext cx="1260" cy="1245"/>
            </a:xfrm>
            <a:prstGeom prst="rect">
              <a:avLst/>
            </a:prstGeom>
          </p:spPr>
        </p:pic>
        <p:pic>
          <p:nvPicPr>
            <p:cNvPr id="32" name="图片 31"/>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29" y="6225"/>
              <a:ext cx="1275" cy="1245"/>
            </a:xfrm>
            <a:prstGeom prst="rect">
              <a:avLst/>
            </a:prstGeom>
          </p:spPr>
        </p:pic>
        <p:pic>
          <p:nvPicPr>
            <p:cNvPr id="33" name="图片 32"/>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43" y="5040"/>
              <a:ext cx="1275" cy="1245"/>
            </a:xfrm>
            <a:prstGeom prst="rect">
              <a:avLst/>
            </a:prstGeom>
          </p:spPr>
        </p:pic>
        <p:pic>
          <p:nvPicPr>
            <p:cNvPr id="34" name="图片 33"/>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42" y="3852"/>
              <a:ext cx="1275" cy="1245"/>
            </a:xfrm>
            <a:prstGeom prst="rect">
              <a:avLst/>
            </a:prstGeom>
          </p:spPr>
        </p:pic>
        <p:pic>
          <p:nvPicPr>
            <p:cNvPr id="35" name="图片 34"/>
            <p:cNvPicPr>
              <a:picLocks noChangeAspect="1"/>
            </p:cNvPicPr>
            <p:nvPr/>
          </p:nvPicPr>
          <p:blipFill rotWithShape="1">
            <a:blip r:embed="rId7">
              <a:extLst>
                <a:ext uri="{28A0092B-C50C-407E-A947-70E740481C1C}">
                  <a14:useLocalDpi xmlns:a14="http://schemas.microsoft.com/office/drawing/2010/main" val="0"/>
                </a:ext>
              </a:extLst>
            </a:blip>
            <a:srcRect l="49802" t="22" r="33798" b="78952"/>
            <a:stretch>
              <a:fillRect/>
            </a:stretch>
          </p:blipFill>
          <p:spPr>
            <a:xfrm>
              <a:off x="11911" y="5684"/>
              <a:ext cx="1230" cy="1230"/>
            </a:xfrm>
            <a:prstGeom prst="rect">
              <a:avLst/>
            </a:prstGeom>
          </p:spPr>
        </p:pic>
        <p:pic>
          <p:nvPicPr>
            <p:cNvPr id="37" name="图片 36"/>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1893" y="6868"/>
              <a:ext cx="1275" cy="1245"/>
            </a:xfrm>
            <a:prstGeom prst="rect">
              <a:avLst/>
            </a:prstGeom>
          </p:spPr>
        </p:pic>
        <p:pic>
          <p:nvPicPr>
            <p:cNvPr id="41" name="图片 40"/>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214" y="9257"/>
              <a:ext cx="661" cy="646"/>
            </a:xfrm>
            <a:prstGeom prst="rect">
              <a:avLst/>
            </a:prstGeom>
          </p:spPr>
        </p:pic>
        <p:pic>
          <p:nvPicPr>
            <p:cNvPr id="42" name="图片 41"/>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781" y="9257"/>
              <a:ext cx="661" cy="646"/>
            </a:xfrm>
            <a:prstGeom prst="rect">
              <a:avLst/>
            </a:prstGeom>
          </p:spPr>
        </p:pic>
        <p:pic>
          <p:nvPicPr>
            <p:cNvPr id="43" name="图片 42"/>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349" y="9257"/>
              <a:ext cx="661" cy="646"/>
            </a:xfrm>
            <a:prstGeom prst="rect">
              <a:avLst/>
            </a:prstGeom>
          </p:spPr>
        </p:pic>
        <p:pic>
          <p:nvPicPr>
            <p:cNvPr id="44" name="图片 43"/>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916" y="9239"/>
              <a:ext cx="661" cy="646"/>
            </a:xfrm>
            <a:prstGeom prst="rect">
              <a:avLst/>
            </a:prstGeom>
          </p:spPr>
        </p:pic>
        <p:pic>
          <p:nvPicPr>
            <p:cNvPr id="45" name="图片 44"/>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483" y="9239"/>
              <a:ext cx="661" cy="646"/>
            </a:xfrm>
            <a:prstGeom prst="rect">
              <a:avLst/>
            </a:prstGeom>
          </p:spPr>
        </p:pic>
        <p:pic>
          <p:nvPicPr>
            <p:cNvPr id="46" name="图片 45"/>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052" y="9239"/>
              <a:ext cx="661" cy="646"/>
            </a:xfrm>
            <a:prstGeom prst="rect">
              <a:avLst/>
            </a:prstGeom>
          </p:spPr>
        </p:pic>
        <p:pic>
          <p:nvPicPr>
            <p:cNvPr id="47" name="图片 46"/>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606" y="9242"/>
              <a:ext cx="661" cy="646"/>
            </a:xfrm>
            <a:prstGeom prst="rect">
              <a:avLst/>
            </a:prstGeom>
          </p:spPr>
        </p:pic>
        <p:pic>
          <p:nvPicPr>
            <p:cNvPr id="50" name="图片 49"/>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425" y="8655"/>
              <a:ext cx="661" cy="646"/>
            </a:xfrm>
            <a:prstGeom prst="rect">
              <a:avLst/>
            </a:prstGeom>
          </p:spPr>
        </p:pic>
        <p:pic>
          <p:nvPicPr>
            <p:cNvPr id="51" name="图片 50"/>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052" y="8665"/>
              <a:ext cx="661" cy="646"/>
            </a:xfrm>
            <a:prstGeom prst="rect">
              <a:avLst/>
            </a:prstGeom>
          </p:spPr>
        </p:pic>
        <p:pic>
          <p:nvPicPr>
            <p:cNvPr id="53" name="图片 52"/>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872" y="8655"/>
              <a:ext cx="661" cy="646"/>
            </a:xfrm>
            <a:prstGeom prst="rect">
              <a:avLst/>
            </a:prstGeom>
          </p:spPr>
        </p:pic>
        <p:pic>
          <p:nvPicPr>
            <p:cNvPr id="54" name="图片 53"/>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499" y="8665"/>
              <a:ext cx="661" cy="646"/>
            </a:xfrm>
            <a:prstGeom prst="rect">
              <a:avLst/>
            </a:prstGeom>
          </p:spPr>
        </p:pic>
        <p:pic>
          <p:nvPicPr>
            <p:cNvPr id="55" name="图片 54"/>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859" y="8072"/>
              <a:ext cx="661" cy="646"/>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486" y="8082"/>
              <a:ext cx="661" cy="646"/>
            </a:xfrm>
            <a:prstGeom prst="rect">
              <a:avLst/>
            </a:prstGeom>
          </p:spPr>
        </p:pic>
        <p:pic>
          <p:nvPicPr>
            <p:cNvPr id="57" name="图片 56"/>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422" y="8072"/>
              <a:ext cx="661" cy="646"/>
            </a:xfrm>
            <a:prstGeom prst="rect">
              <a:avLst/>
            </a:prstGeom>
          </p:spPr>
        </p:pic>
        <p:pic>
          <p:nvPicPr>
            <p:cNvPr id="58" name="图片 57"/>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049" y="8082"/>
              <a:ext cx="661" cy="646"/>
            </a:xfrm>
            <a:prstGeom prst="rect">
              <a:avLst/>
            </a:prstGeom>
          </p:spPr>
        </p:pic>
        <p:pic>
          <p:nvPicPr>
            <p:cNvPr id="59" name="图片 58"/>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0662" y="8034"/>
              <a:ext cx="1275" cy="1245"/>
            </a:xfrm>
            <a:prstGeom prst="rect">
              <a:avLst/>
            </a:prstGeom>
          </p:spPr>
        </p:pic>
        <p:grpSp>
          <p:nvGrpSpPr>
            <p:cNvPr id="2" name="组合 1"/>
            <p:cNvGrpSpPr/>
            <p:nvPr/>
          </p:nvGrpSpPr>
          <p:grpSpPr>
            <a:xfrm>
              <a:off x="9603" y="5678"/>
              <a:ext cx="1275" cy="2433"/>
              <a:chOff x="5990693" y="3605642"/>
              <a:chExt cx="809625" cy="1544657"/>
            </a:xfrm>
          </p:grpSpPr>
          <p:pic>
            <p:nvPicPr>
              <p:cNvPr id="14" name="图片 13"/>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5990693" y="4359724"/>
                <a:ext cx="809625" cy="790575"/>
              </a:xfrm>
              <a:prstGeom prst="rect">
                <a:avLst/>
              </a:prstGeom>
            </p:spPr>
          </p:pic>
          <p:pic>
            <p:nvPicPr>
              <p:cNvPr id="66" name="图片 65"/>
              <p:cNvPicPr>
                <a:picLocks noChangeAspect="1"/>
              </p:cNvPicPr>
              <p:nvPr/>
            </p:nvPicPr>
            <p:blipFill rotWithShape="1">
              <a:blip r:embed="rId7">
                <a:extLst>
                  <a:ext uri="{28A0092B-C50C-407E-A947-70E740481C1C}">
                    <a14:useLocalDpi xmlns:a14="http://schemas.microsoft.com/office/drawing/2010/main" val="0"/>
                  </a:ext>
                </a:extLst>
              </a:blip>
              <a:srcRect l="49802" t="22" r="33798" b="78952"/>
              <a:stretch>
                <a:fillRect/>
              </a:stretch>
            </p:blipFill>
            <p:spPr>
              <a:xfrm flipH="1">
                <a:off x="6016669" y="3605642"/>
                <a:ext cx="781051" cy="781050"/>
              </a:xfrm>
              <a:prstGeom prst="rect">
                <a:avLst/>
              </a:prstGeom>
            </p:spPr>
          </p:pic>
        </p:grpSp>
        <p:pic>
          <p:nvPicPr>
            <p:cNvPr id="68" name="图片 67"/>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5" y="8665"/>
              <a:ext cx="1275" cy="1245"/>
            </a:xfrm>
            <a:prstGeom prst="rect">
              <a:avLst/>
            </a:prstGeom>
          </p:spPr>
        </p:pic>
        <p:pic>
          <p:nvPicPr>
            <p:cNvPr id="69" name="图片 68"/>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1" y="7449"/>
              <a:ext cx="1275" cy="1245"/>
            </a:xfrm>
            <a:prstGeom prst="rect">
              <a:avLst/>
            </a:prstGeom>
          </p:spPr>
        </p:pic>
        <p:pic>
          <p:nvPicPr>
            <p:cNvPr id="70" name="图片 69"/>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5" y="6243"/>
              <a:ext cx="1275" cy="1245"/>
            </a:xfrm>
            <a:prstGeom prst="rect">
              <a:avLst/>
            </a:prstGeom>
          </p:spPr>
        </p:pic>
        <p:pic>
          <p:nvPicPr>
            <p:cNvPr id="71" name="图片 70"/>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23" y="5042"/>
              <a:ext cx="1275" cy="1245"/>
            </a:xfrm>
            <a:prstGeom prst="rect">
              <a:avLst/>
            </a:prstGeom>
          </p:spPr>
        </p:pic>
      </p:grpSp>
      <p:pic>
        <p:nvPicPr>
          <p:cNvPr id="9" name="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17299">
            <a:off x="6817270" y="4406470"/>
            <a:ext cx="789231" cy="789231"/>
          </a:xfrm>
          <a:prstGeom prst="rect">
            <a:avLst/>
          </a:prstGeom>
        </p:spPr>
      </p:pic>
      <p:pic>
        <p:nvPicPr>
          <p:cNvPr id="10" name="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8025" y="5055870"/>
            <a:ext cx="1290320" cy="1290320"/>
          </a:xfrm>
          <a:prstGeom prst="rect">
            <a:avLst/>
          </a:prstGeom>
        </p:spPr>
      </p:pic>
      <p:pic>
        <p:nvPicPr>
          <p:cNvPr id="8" name="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96860" y="1160145"/>
            <a:ext cx="1651000" cy="1441450"/>
          </a:xfrm>
          <a:prstGeom prst="rect">
            <a:avLst/>
          </a:prstGeom>
        </p:spPr>
      </p:pic>
      <p:pic>
        <p:nvPicPr>
          <p:cNvPr id="19" name="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94985" y="2266950"/>
            <a:ext cx="1651000" cy="1441450"/>
          </a:xfrm>
          <a:prstGeom prst="rect">
            <a:avLst/>
          </a:prstGeom>
        </p:spPr>
      </p:pic>
      <p:pic>
        <p:nvPicPr>
          <p:cNvPr id="20" name="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22535" y="1102360"/>
            <a:ext cx="1651000" cy="1441450"/>
          </a:xfrm>
          <a:prstGeom prst="rect">
            <a:avLst/>
          </a:prstGeom>
        </p:spPr>
      </p:pic>
      <p:sp>
        <p:nvSpPr>
          <p:cNvPr id="21" name="A"/>
          <p:cNvSpPr txBox="1"/>
          <p:nvPr/>
        </p:nvSpPr>
        <p:spPr>
          <a:xfrm>
            <a:off x="8111490" y="2335530"/>
            <a:ext cx="1221740" cy="521970"/>
          </a:xfrm>
          <a:prstGeom prst="rect">
            <a:avLst/>
          </a:prstGeom>
          <a:solidFill>
            <a:schemeClr val="bg1"/>
          </a:solidFill>
          <a:ln w="57150">
            <a:solidFill>
              <a:srgbClr val="22B14C"/>
            </a:solidFill>
          </a:ln>
        </p:spPr>
        <p:txBody>
          <a:bodyPr wrap="square" rtlCol="0">
            <a:spAutoFit/>
          </a:bodyPr>
          <a:lstStyle/>
          <a:p>
            <a:pPr algn="ctr"/>
            <a:r>
              <a:rPr lang="zh-CN" altLang="en-US" sz="2800" b="1" dirty="0">
                <a:latin typeface="思源黑体 CN Regular" panose="020B0500000000000000" pitchFamily="34" charset="-122"/>
                <a:ea typeface="思源黑体 CN Regular" panose="020B0500000000000000" pitchFamily="34" charset="-122"/>
                <a:cs typeface="Microsoft Sans Serif" panose="020B0604020202020204" pitchFamily="34" charset="0"/>
              </a:rPr>
              <a:t>个</a:t>
            </a:r>
          </a:p>
        </p:txBody>
      </p:sp>
      <p:pic>
        <p:nvPicPr>
          <p:cNvPr id="64" name="鸟" descr="C:\Users\Administrator\Desktop\1.png1"/>
          <p:cNvPicPr>
            <a:picLocks noChangeAspect="1"/>
          </p:cNvPicPr>
          <p:nvPr/>
        </p:nvPicPr>
        <p:blipFill>
          <a:blip r:embed="rId11"/>
          <a:srcRect/>
          <a:stretch>
            <a:fillRect/>
          </a:stretch>
        </p:blipFill>
        <p:spPr>
          <a:xfrm rot="20445523">
            <a:off x="1518920" y="3529330"/>
            <a:ext cx="1488440" cy="1418590"/>
          </a:xfrm>
          <a:prstGeom prst="rect">
            <a:avLst/>
          </a:prstGeom>
        </p:spPr>
      </p:pic>
      <p:sp>
        <p:nvSpPr>
          <p:cNvPr id="65" name="皮筋2"/>
          <p:cNvSpPr/>
          <p:nvPr/>
        </p:nvSpPr>
        <p:spPr>
          <a:xfrm rot="20758779">
            <a:off x="483235" y="4702175"/>
            <a:ext cx="1774190" cy="97790"/>
          </a:xfrm>
          <a:prstGeom prst="rect">
            <a:avLst/>
          </a:prstGeom>
          <a:solidFill>
            <a:srgbClr val="241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000" b="96000" l="10000" r="90000"/>
                    </a14:imgEffect>
                  </a14:imgLayer>
                </a14:imgProps>
              </a:ext>
              <a:ext uri="{28A0092B-C50C-407E-A947-70E740481C1C}">
                <a14:useLocalDpi xmlns:a14="http://schemas.microsoft.com/office/drawing/2010/main" val="0"/>
              </a:ext>
            </a:extLst>
          </a:blip>
          <a:srcRect l="34000" t="6833" r="48856" b="40015"/>
          <a:stretch>
            <a:fillRect/>
          </a:stretch>
        </p:blipFill>
        <p:spPr>
          <a:xfrm>
            <a:off x="1503045" y="3964305"/>
            <a:ext cx="527685" cy="1438910"/>
          </a:xfrm>
          <a:prstGeom prst="rect">
            <a:avLst/>
          </a:prstGeom>
        </p:spPr>
      </p:pic>
      <p:sp>
        <p:nvSpPr>
          <p:cNvPr id="72" name="A2"/>
          <p:cNvSpPr txBox="1"/>
          <p:nvPr/>
        </p:nvSpPr>
        <p:spPr>
          <a:xfrm>
            <a:off x="10278110" y="2309495"/>
            <a:ext cx="1340485" cy="521970"/>
          </a:xfrm>
          <a:prstGeom prst="rect">
            <a:avLst/>
          </a:prstGeom>
          <a:solidFill>
            <a:schemeClr val="bg1"/>
          </a:solidFill>
          <a:ln w="57150">
            <a:solidFill>
              <a:srgbClr val="22B14C"/>
            </a:solidFill>
          </a:ln>
        </p:spPr>
        <p:txBody>
          <a:bodyPr wrap="square" rtlCol="0">
            <a:spAutoFit/>
          </a:bodyPr>
          <a:lstStyle/>
          <a:p>
            <a:pPr algn="ctr"/>
            <a:r>
              <a:rPr lang="zh-CN" altLang="en-US" sz="2800" b="1" dirty="0">
                <a:latin typeface="思源黑体 CN Regular" panose="020B0500000000000000" pitchFamily="34" charset="-122"/>
                <a:ea typeface="思源黑体 CN Regular" panose="020B0500000000000000" pitchFamily="34" charset="-122"/>
                <a:cs typeface="Microsoft Sans Serif" panose="020B0604020202020204" pitchFamily="34" charset="0"/>
              </a:rPr>
              <a:t>口</a:t>
            </a:r>
          </a:p>
        </p:txBody>
      </p:sp>
      <p:grpSp>
        <p:nvGrpSpPr>
          <p:cNvPr id="30" name="组合 29"/>
          <p:cNvGrpSpPr/>
          <p:nvPr/>
        </p:nvGrpSpPr>
        <p:grpSpPr>
          <a:xfrm>
            <a:off x="46990" y="1028700"/>
            <a:ext cx="5438775" cy="1014095"/>
            <a:chOff x="74" y="594"/>
            <a:chExt cx="8565" cy="1597"/>
          </a:xfrm>
        </p:grpSpPr>
        <p:sp>
          <p:nvSpPr>
            <p:cNvPr id="73" name="文本框 72"/>
            <p:cNvSpPr txBox="1"/>
            <p:nvPr/>
          </p:nvSpPr>
          <p:spPr>
            <a:xfrm>
              <a:off x="1293" y="1078"/>
              <a:ext cx="7346" cy="1113"/>
            </a:xfrm>
            <a:prstGeom prst="rect">
              <a:avLst/>
            </a:prstGeom>
            <a:solidFill>
              <a:schemeClr val="bg1"/>
            </a:solidFill>
            <a:ln w="57150">
              <a:solidFill>
                <a:srgbClr val="D6002D"/>
              </a:solidFill>
            </a:ln>
          </p:spPr>
          <p:txBody>
            <a:bodyPr wrap="square" rtlCol="0">
              <a:spAutoFit/>
            </a:bodyPr>
            <a:lstStyle/>
            <a:p>
              <a:pPr algn="l"/>
              <a:r>
                <a:rPr lang="zh-CN" altLang="en-US"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我想买一</a:t>
              </a:r>
              <a:r>
                <a:rPr lang="en-US" altLang="zh-CN"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__</a:t>
              </a:r>
              <a:r>
                <a:rPr lang="zh-CN" altLang="en-US"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杯子。</a:t>
              </a:r>
            </a:p>
          </p:txBody>
        </p:sp>
        <p:pic>
          <p:nvPicPr>
            <p:cNvPr id="29" name="图片 28" descr="C:\Users\Administrator\Desktop\1.png1"/>
            <p:cNvPicPr>
              <a:picLocks noChangeAspect="1"/>
            </p:cNvPicPr>
            <p:nvPr/>
          </p:nvPicPr>
          <p:blipFill>
            <a:blip r:embed="rId11"/>
            <a:srcRect/>
            <a:stretch>
              <a:fillRect/>
            </a:stretch>
          </p:blipFill>
          <p:spPr>
            <a:xfrm rot="21263926">
              <a:off x="74" y="594"/>
              <a:ext cx="1330" cy="1267"/>
            </a:xfrm>
            <a:prstGeom prst="rect">
              <a:avLst/>
            </a:prstGeom>
          </p:spPr>
        </p:pic>
      </p:grpSp>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500"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32" presetClass="emph" presetSubtype="0" fill="hold" nodeType="withEffect">
                                  <p:stCondLst>
                                    <p:cond delay="0"/>
                                  </p:stCondLst>
                                  <p:childTnLst>
                                    <p:animRot by="120000">
                                      <p:cBhvr>
                                        <p:cTn id="19" dur="100" fill="hold">
                                          <p:stCondLst>
                                            <p:cond delay="0"/>
                                          </p:stCondLst>
                                        </p:cTn>
                                        <p:tgtEl>
                                          <p:spTgt spid="19"/>
                                        </p:tgtEl>
                                        <p:attrNameLst>
                                          <p:attrName>r</p:attrName>
                                        </p:attrNameLst>
                                      </p:cBhvr>
                                    </p:animRot>
                                    <p:animRot by="-240000">
                                      <p:cBhvr>
                                        <p:cTn id="20" dur="200" fill="hold">
                                          <p:stCondLst>
                                            <p:cond delay="200"/>
                                          </p:stCondLst>
                                        </p:cTn>
                                        <p:tgtEl>
                                          <p:spTgt spid="19"/>
                                        </p:tgtEl>
                                        <p:attrNameLst>
                                          <p:attrName>r</p:attrName>
                                        </p:attrNameLst>
                                      </p:cBhvr>
                                    </p:animRot>
                                    <p:animRot by="240000">
                                      <p:cBhvr>
                                        <p:cTn id="21" dur="200" fill="hold">
                                          <p:stCondLst>
                                            <p:cond delay="400"/>
                                          </p:stCondLst>
                                        </p:cTn>
                                        <p:tgtEl>
                                          <p:spTgt spid="19"/>
                                        </p:tgtEl>
                                        <p:attrNameLst>
                                          <p:attrName>r</p:attrName>
                                        </p:attrNameLst>
                                      </p:cBhvr>
                                    </p:animRot>
                                    <p:animRot by="-240000">
                                      <p:cBhvr>
                                        <p:cTn id="22" dur="200" fill="hold">
                                          <p:stCondLst>
                                            <p:cond delay="600"/>
                                          </p:stCondLst>
                                        </p:cTn>
                                        <p:tgtEl>
                                          <p:spTgt spid="19"/>
                                        </p:tgtEl>
                                        <p:attrNameLst>
                                          <p:attrName>r</p:attrName>
                                        </p:attrNameLst>
                                      </p:cBhvr>
                                    </p:animRot>
                                    <p:animRot by="120000">
                                      <p:cBhvr>
                                        <p:cTn id="23" dur="200" fill="hold">
                                          <p:stCondLst>
                                            <p:cond delay="800"/>
                                          </p:stCondLst>
                                        </p:cTn>
                                        <p:tgtEl>
                                          <p:spTgt spid="19"/>
                                        </p:tgtEl>
                                        <p:attrNameLst>
                                          <p:attrName>r</p:attrName>
                                        </p:attrNameLst>
                                      </p:cBhvr>
                                    </p:animRot>
                                  </p:childTnLst>
                                </p:cTn>
                              </p:par>
                              <p:par>
                                <p:cTn id="24" presetID="32" presetClass="emph" presetSubtype="0" fill="hold" nodeType="withEffect">
                                  <p:stCondLst>
                                    <p:cond delay="0"/>
                                  </p:stCondLst>
                                  <p:childTnLst>
                                    <p:animRot by="120000">
                                      <p:cBhvr>
                                        <p:cTn id="25" dur="100" fill="hold">
                                          <p:stCondLst>
                                            <p:cond delay="0"/>
                                          </p:stCondLst>
                                        </p:cTn>
                                        <p:tgtEl>
                                          <p:spTgt spid="9"/>
                                        </p:tgtEl>
                                        <p:attrNameLst>
                                          <p:attrName>r</p:attrName>
                                        </p:attrNameLst>
                                      </p:cBhvr>
                                    </p:animRot>
                                    <p:animRot by="-240000">
                                      <p:cBhvr>
                                        <p:cTn id="26" dur="200" fill="hold">
                                          <p:stCondLst>
                                            <p:cond delay="200"/>
                                          </p:stCondLst>
                                        </p:cTn>
                                        <p:tgtEl>
                                          <p:spTgt spid="9"/>
                                        </p:tgtEl>
                                        <p:attrNameLst>
                                          <p:attrName>r</p:attrName>
                                        </p:attrNameLst>
                                      </p:cBhvr>
                                    </p:animRot>
                                    <p:animRot by="240000">
                                      <p:cBhvr>
                                        <p:cTn id="27" dur="200" fill="hold">
                                          <p:stCondLst>
                                            <p:cond delay="400"/>
                                          </p:stCondLst>
                                        </p:cTn>
                                        <p:tgtEl>
                                          <p:spTgt spid="9"/>
                                        </p:tgtEl>
                                        <p:attrNameLst>
                                          <p:attrName>r</p:attrName>
                                        </p:attrNameLst>
                                      </p:cBhvr>
                                    </p:animRot>
                                    <p:animRot by="-240000">
                                      <p:cBhvr>
                                        <p:cTn id="28" dur="200" fill="hold">
                                          <p:stCondLst>
                                            <p:cond delay="600"/>
                                          </p:stCondLst>
                                        </p:cTn>
                                        <p:tgtEl>
                                          <p:spTgt spid="9"/>
                                        </p:tgtEl>
                                        <p:attrNameLst>
                                          <p:attrName>r</p:attrName>
                                        </p:attrNameLst>
                                      </p:cBhvr>
                                    </p:animRot>
                                    <p:animRot by="120000">
                                      <p:cBhvr>
                                        <p:cTn id="29" dur="200" fill="hold">
                                          <p:stCondLst>
                                            <p:cond delay="800"/>
                                          </p:stCondLst>
                                        </p:cTn>
                                        <p:tgtEl>
                                          <p:spTgt spid="9"/>
                                        </p:tgtEl>
                                        <p:attrNameLst>
                                          <p:attrName>r</p:attrName>
                                        </p:attrNameLst>
                                      </p:cBhvr>
                                    </p:animRot>
                                  </p:childTnLst>
                                </p:cTn>
                              </p:par>
                              <p:par>
                                <p:cTn id="30" presetID="32" presetClass="emph" presetSubtype="0" fill="hold" nodeType="withEffect">
                                  <p:stCondLst>
                                    <p:cond delay="0"/>
                                  </p:stCondLst>
                                  <p:childTnLst>
                                    <p:animRot by="120000">
                                      <p:cBhvr>
                                        <p:cTn id="31" dur="100" fill="hold">
                                          <p:stCondLst>
                                            <p:cond delay="0"/>
                                          </p:stCondLst>
                                        </p:cTn>
                                        <p:tgtEl>
                                          <p:spTgt spid="10"/>
                                        </p:tgtEl>
                                        <p:attrNameLst>
                                          <p:attrName>r</p:attrName>
                                        </p:attrNameLst>
                                      </p:cBhvr>
                                    </p:animRot>
                                    <p:animRot by="-240000">
                                      <p:cBhvr>
                                        <p:cTn id="32" dur="200" fill="hold">
                                          <p:stCondLst>
                                            <p:cond delay="200"/>
                                          </p:stCondLst>
                                        </p:cTn>
                                        <p:tgtEl>
                                          <p:spTgt spid="10"/>
                                        </p:tgtEl>
                                        <p:attrNameLst>
                                          <p:attrName>r</p:attrName>
                                        </p:attrNameLst>
                                      </p:cBhvr>
                                    </p:animRot>
                                    <p:animRot by="240000">
                                      <p:cBhvr>
                                        <p:cTn id="33" dur="200" fill="hold">
                                          <p:stCondLst>
                                            <p:cond delay="400"/>
                                          </p:stCondLst>
                                        </p:cTn>
                                        <p:tgtEl>
                                          <p:spTgt spid="10"/>
                                        </p:tgtEl>
                                        <p:attrNameLst>
                                          <p:attrName>r</p:attrName>
                                        </p:attrNameLst>
                                      </p:cBhvr>
                                    </p:animRot>
                                    <p:animRot by="-240000">
                                      <p:cBhvr>
                                        <p:cTn id="34" dur="200" fill="hold">
                                          <p:stCondLst>
                                            <p:cond delay="600"/>
                                          </p:stCondLst>
                                        </p:cTn>
                                        <p:tgtEl>
                                          <p:spTgt spid="10"/>
                                        </p:tgtEl>
                                        <p:attrNameLst>
                                          <p:attrName>r</p:attrName>
                                        </p:attrNameLst>
                                      </p:cBhvr>
                                    </p:animRot>
                                    <p:animRot by="120000">
                                      <p:cBhvr>
                                        <p:cTn id="35"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21"/>
                    </p:tgtEl>
                  </p:cond>
                </p:stCondLst>
                <p:endSync evt="end" delay="0">
                  <p:rtn val="all"/>
                </p:endSync>
                <p:childTnLst>
                  <p:par>
                    <p:cTn id="37" fill="hold">
                      <p:stCondLst>
                        <p:cond delay="0"/>
                      </p:stCondLst>
                      <p:childTnLst>
                        <p:par>
                          <p:cTn id="38" fill="hold">
                            <p:stCondLst>
                              <p:cond delay="0"/>
                            </p:stCondLst>
                            <p:childTnLst>
                              <p:par>
                                <p:cTn id="39" presetID="42" presetClass="path" presetSubtype="0" fill="hold" nodeType="afterEffect">
                                  <p:stCondLst>
                                    <p:cond delay="0"/>
                                  </p:stCondLst>
                                  <p:childTnLst>
                                    <p:animMotion origin="layout" path="M 0 -0.000185185 L -0.129479 0.11037 " pathEditMode="relative" rAng="0" ptsTypes="">
                                      <p:cBhvr>
                                        <p:cTn id="40" dur="500" fill="hold"/>
                                        <p:tgtEl>
                                          <p:spTgt spid="64"/>
                                        </p:tgtEl>
                                        <p:attrNameLst>
                                          <p:attrName>ppt_x</p:attrName>
                                          <p:attrName>ppt_y</p:attrName>
                                        </p:attrNameLst>
                                      </p:cBhvr>
                                      <p:rCtr x="-6300" y="3900"/>
                                    </p:animMotion>
                                  </p:childTnLst>
                                </p:cTn>
                              </p:par>
                              <p:par>
                                <p:cTn id="41" presetID="22" presetClass="entr" presetSubtype="2"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right)">
                                      <p:cBhvr>
                                        <p:cTn id="43" dur="500"/>
                                        <p:tgtEl>
                                          <p:spTgt spid="63"/>
                                        </p:tgtEl>
                                      </p:cBhvr>
                                    </p:animEffect>
                                  </p:childTnLst>
                                  <p:subTnLst>
                                    <p:audio>
                                      <p:cMediaNode>
                                        <p:cTn display="1" masterRel="sameClick">
                                          <p:stCondLst>
                                            <p:cond evt="begin" delay="0">
                                              <p:tn val="41"/>
                                            </p:cond>
                                          </p:stCondLst>
                                          <p:endCondLst>
                                            <p:cond evt="onStopAudio" delay="0">
                                              <p:tgtEl>
                                                <p:sldTgt/>
                                              </p:tgtEl>
                                            </p:cond>
                                          </p:endCondLst>
                                        </p:cTn>
                                        <p:tgtEl>
                                          <p:sndTgt r:embed="rId2" name="slingshotred.wav"/>
                                        </p:tgtEl>
                                      </p:cMediaNode>
                                    </p:audio>
                                  </p:subTnLst>
                                </p:cTn>
                              </p:par>
                              <p:par>
                                <p:cTn id="44" presetID="22" presetClass="entr" presetSubtype="2" fill="hold" grpId="1"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right)">
                                      <p:cBhvr>
                                        <p:cTn id="46" dur="500"/>
                                        <p:tgtEl>
                                          <p:spTgt spid="65"/>
                                        </p:tgtEl>
                                      </p:cBhvr>
                                    </p:animEffect>
                                  </p:childTnLst>
                                </p:cTn>
                              </p:par>
                              <p:par>
                                <p:cTn id="47" presetID="1" presetClass="emph" presetSubtype="2" fill="hold" nodeType="withEffect">
                                  <p:stCondLst>
                                    <p:cond delay="0"/>
                                  </p:stCondLst>
                                  <p:childTnLst>
                                    <p:animClr clrSpc="rgb" dir="cw">
                                      <p:cBhvr>
                                        <p:cTn id="48" dur="500" fill="hold"/>
                                        <p:tgtEl>
                                          <p:spTgt spid="21"/>
                                        </p:tgtEl>
                                        <p:attrNameLst>
                                          <p:attrName>fillcolor</p:attrName>
                                        </p:attrNameLst>
                                      </p:cBhvr>
                                      <p:to>
                                        <a:srgbClr val="5FEDE8"/>
                                      </p:to>
                                    </p:animClr>
                                    <p:set>
                                      <p:cBhvr>
                                        <p:cTn id="49" dur="500" fill="hold"/>
                                        <p:tgtEl>
                                          <p:spTgt spid="21"/>
                                        </p:tgtEl>
                                        <p:attrNameLst>
                                          <p:attrName>fill.type</p:attrName>
                                        </p:attrNameLst>
                                      </p:cBhvr>
                                      <p:to>
                                        <p:strVal val="solid"/>
                                      </p:to>
                                    </p:set>
                                    <p:set>
                                      <p:cBhvr>
                                        <p:cTn id="50" dur="500" fill="hold"/>
                                        <p:tgtEl>
                                          <p:spTgt spid="21"/>
                                        </p:tgtEl>
                                        <p:attrNameLst>
                                          <p:attrName>fill.on</p:attrName>
                                        </p:attrNameLst>
                                      </p:cBhvr>
                                      <p:to>
                                        <p:strVal val="true"/>
                                      </p:to>
                                    </p:set>
                                  </p:childTnLst>
                                </p:cTn>
                              </p:par>
                            </p:childTnLst>
                          </p:cTn>
                        </p:par>
                        <p:par>
                          <p:cTn id="51" fill="hold">
                            <p:stCondLst>
                              <p:cond delay="500"/>
                            </p:stCondLst>
                            <p:childTnLst>
                              <p:par>
                                <p:cTn id="52" presetID="0" presetClass="path" presetSubtype="0" fill="hold" nodeType="afterEffect">
                                  <p:stCondLst>
                                    <p:cond delay="0"/>
                                  </p:stCondLst>
                                  <p:childTnLst>
                                    <p:animMotion origin="layout" path="M -0.119169 0.101829 C -0.0733504 0.00877752 -0.0505241 -0.0891069 0.018612 -0.176075 C 0.0943557 -0.277718 0.144227 -0.324249 0.240926 -0.377035 C 0.311582 -0.40978 0.344717 -0.412286 0.410308 -0.410144 C 0.46898 -0.400835 0.491456 -0.37435 0.532027 -0.356453 " pathEditMode="relative" rAng="0" ptsTypes="AAAAA">
                                      <p:cBhvr>
                                        <p:cTn id="53" dur="1000" fill="hold"/>
                                        <p:tgtEl>
                                          <p:spTgt spid="64"/>
                                        </p:tgtEl>
                                        <p:attrNameLst>
                                          <p:attrName>ppt_x</p:attrName>
                                          <p:attrName>ppt_y</p:attrName>
                                        </p:attrNameLst>
                                      </p:cBhvr>
                                      <p:rCtr x="32600" y="-25600"/>
                                    </p:animMotion>
                                  </p:childTnLst>
                                </p:cTn>
                              </p:par>
                              <p:par>
                                <p:cTn id="54" presetID="22" presetClass="exit" presetSubtype="8" fill="hold" grpId="1" nodeType="withEffect">
                                  <p:stCondLst>
                                    <p:cond delay="0"/>
                                  </p:stCondLst>
                                  <p:childTnLst>
                                    <p:animEffect transition="out" filter="wipe(left)">
                                      <p:cBhvr>
                                        <p:cTn id="55" dur="100"/>
                                        <p:tgtEl>
                                          <p:spTgt spid="63"/>
                                        </p:tgtEl>
                                      </p:cBhvr>
                                    </p:animEffect>
                                    <p:set>
                                      <p:cBhvr>
                                        <p:cTn id="56" dur="1" fill="hold">
                                          <p:stCondLst>
                                            <p:cond delay="99"/>
                                          </p:stCondLst>
                                        </p:cTn>
                                        <p:tgtEl>
                                          <p:spTgt spid="63"/>
                                        </p:tgtEl>
                                        <p:attrNameLst>
                                          <p:attrName>style.visibility</p:attrName>
                                        </p:attrNameLst>
                                      </p:cBhvr>
                                      <p:to>
                                        <p:strVal val="hidden"/>
                                      </p:to>
                                    </p:set>
                                  </p:childTnLst>
                                </p:cTn>
                              </p:par>
                              <p:par>
                                <p:cTn id="57" presetID="22" presetClass="exit" presetSubtype="8" fill="hold" grpId="2" nodeType="withEffect">
                                  <p:stCondLst>
                                    <p:cond delay="0"/>
                                  </p:stCondLst>
                                  <p:childTnLst>
                                    <p:animEffect transition="out" filter="wipe(left)">
                                      <p:cBhvr>
                                        <p:cTn id="58" dur="100"/>
                                        <p:tgtEl>
                                          <p:spTgt spid="65"/>
                                        </p:tgtEl>
                                      </p:cBhvr>
                                    </p:animEffect>
                                    <p:set>
                                      <p:cBhvr>
                                        <p:cTn id="59" dur="1" fill="hold">
                                          <p:stCondLst>
                                            <p:cond delay="99"/>
                                          </p:stCondLst>
                                        </p:cTn>
                                        <p:tgtEl>
                                          <p:spTgt spid="65"/>
                                        </p:tgtEl>
                                        <p:attrNameLst>
                                          <p:attrName>style.visibility</p:attrName>
                                        </p:attrNameLst>
                                      </p:cBhvr>
                                      <p:to>
                                        <p:strVal val="hidden"/>
                                      </p:to>
                                    </p:set>
                                  </p:childTnLst>
                                </p:cTn>
                              </p:par>
                            </p:childTnLst>
                          </p:cTn>
                        </p:par>
                        <p:par>
                          <p:cTn id="60" fill="hold">
                            <p:stCondLst>
                              <p:cond delay="1500"/>
                            </p:stCondLst>
                            <p:childTnLst>
                              <p:par>
                                <p:cTn id="61" presetID="31" presetClass="exit" presetSubtype="0" fill="hold" nodeType="afterEffect">
                                  <p:stCondLst>
                                    <p:cond delay="0"/>
                                  </p:stCondLst>
                                  <p:childTnLst>
                                    <p:anim calcmode="lin" valueType="num">
                                      <p:cBhvr>
                                        <p:cTn id="62" dur="500"/>
                                        <p:tgtEl>
                                          <p:spTgt spid="64"/>
                                        </p:tgtEl>
                                        <p:attrNameLst>
                                          <p:attrName>ppt_w</p:attrName>
                                        </p:attrNameLst>
                                      </p:cBhvr>
                                      <p:tavLst>
                                        <p:tav tm="0">
                                          <p:val>
                                            <p:strVal val="ppt_w"/>
                                          </p:val>
                                        </p:tav>
                                        <p:tav tm="100000">
                                          <p:val>
                                            <p:fltVal val="0"/>
                                          </p:val>
                                        </p:tav>
                                      </p:tavLst>
                                    </p:anim>
                                    <p:anim calcmode="lin" valueType="num">
                                      <p:cBhvr>
                                        <p:cTn id="63" dur="500"/>
                                        <p:tgtEl>
                                          <p:spTgt spid="64"/>
                                        </p:tgtEl>
                                        <p:attrNameLst>
                                          <p:attrName>ppt_h</p:attrName>
                                        </p:attrNameLst>
                                      </p:cBhvr>
                                      <p:tavLst>
                                        <p:tav tm="0">
                                          <p:val>
                                            <p:strVal val="ppt_h"/>
                                          </p:val>
                                        </p:tav>
                                        <p:tav tm="100000">
                                          <p:val>
                                            <p:fltVal val="0"/>
                                          </p:val>
                                        </p:tav>
                                      </p:tavLst>
                                    </p:anim>
                                    <p:anim calcmode="lin" valueType="num">
                                      <p:cBhvr>
                                        <p:cTn id="64" dur="500"/>
                                        <p:tgtEl>
                                          <p:spTgt spid="64"/>
                                        </p:tgtEl>
                                        <p:attrNameLst>
                                          <p:attrName>style.rotation</p:attrName>
                                        </p:attrNameLst>
                                      </p:cBhvr>
                                      <p:tavLst>
                                        <p:tav tm="0">
                                          <p:val>
                                            <p:fltVal val="0"/>
                                          </p:val>
                                        </p:tav>
                                        <p:tav tm="100000">
                                          <p:val>
                                            <p:fltVal val="90"/>
                                          </p:val>
                                        </p:tav>
                                      </p:tavLst>
                                    </p:anim>
                                    <p:animEffect transition="out" filter="fade">
                                      <p:cBhvr>
                                        <p:cTn id="65" dur="500"/>
                                        <p:tgtEl>
                                          <p:spTgt spid="64"/>
                                        </p:tgtEl>
                                      </p:cBhvr>
                                    </p:animEffect>
                                    <p:set>
                                      <p:cBhvr>
                                        <p:cTn id="66" dur="1" fill="hold">
                                          <p:stCondLst>
                                            <p:cond delay="499"/>
                                          </p:stCondLst>
                                        </p:cTn>
                                        <p:tgtEl>
                                          <p:spTgt spid="64"/>
                                        </p:tgtEl>
                                        <p:attrNameLst>
                                          <p:attrName>style.visibility</p:attrName>
                                        </p:attrNameLst>
                                      </p:cBhvr>
                                      <p:to>
                                        <p:strVal val="hidden"/>
                                      </p:to>
                                    </p:set>
                                  </p:childTnLst>
                                </p:cTn>
                              </p:par>
                            </p:childTnLst>
                          </p:cTn>
                        </p:par>
                        <p:par>
                          <p:cTn id="67" fill="hold">
                            <p:stCondLst>
                              <p:cond delay="2000"/>
                            </p:stCondLst>
                            <p:childTnLst>
                              <p:par>
                                <p:cTn id="68" presetID="31" presetClass="exit" presetSubtype="0" fill="hold" nodeType="afterEffect">
                                  <p:stCondLst>
                                    <p:cond delay="0"/>
                                  </p:stCondLst>
                                  <p:childTnLst>
                                    <p:anim calcmode="lin" valueType="num">
                                      <p:cBhvr>
                                        <p:cTn id="69" dur="1000"/>
                                        <p:tgtEl>
                                          <p:spTgt spid="8"/>
                                        </p:tgtEl>
                                        <p:attrNameLst>
                                          <p:attrName>ppt_w</p:attrName>
                                        </p:attrNameLst>
                                      </p:cBhvr>
                                      <p:tavLst>
                                        <p:tav tm="0">
                                          <p:val>
                                            <p:strVal val="ppt_w"/>
                                          </p:val>
                                        </p:tav>
                                        <p:tav tm="100000">
                                          <p:val>
                                            <p:fltVal val="0"/>
                                          </p:val>
                                        </p:tav>
                                      </p:tavLst>
                                    </p:anim>
                                    <p:anim calcmode="lin" valueType="num">
                                      <p:cBhvr>
                                        <p:cTn id="70" dur="1000"/>
                                        <p:tgtEl>
                                          <p:spTgt spid="8"/>
                                        </p:tgtEl>
                                        <p:attrNameLst>
                                          <p:attrName>ppt_h</p:attrName>
                                        </p:attrNameLst>
                                      </p:cBhvr>
                                      <p:tavLst>
                                        <p:tav tm="0">
                                          <p:val>
                                            <p:strVal val="ppt_h"/>
                                          </p:val>
                                        </p:tav>
                                        <p:tav tm="100000">
                                          <p:val>
                                            <p:fltVal val="0"/>
                                          </p:val>
                                        </p:tav>
                                      </p:tavLst>
                                    </p:anim>
                                    <p:anim calcmode="lin" valueType="num">
                                      <p:cBhvr>
                                        <p:cTn id="71" dur="1000"/>
                                        <p:tgtEl>
                                          <p:spTgt spid="8"/>
                                        </p:tgtEl>
                                        <p:attrNameLst>
                                          <p:attrName>style.rotation</p:attrName>
                                        </p:attrNameLst>
                                      </p:cBhvr>
                                      <p:tavLst>
                                        <p:tav tm="0">
                                          <p:val>
                                            <p:fltVal val="0"/>
                                          </p:val>
                                        </p:tav>
                                        <p:tav tm="100000">
                                          <p:val>
                                            <p:fltVal val="90"/>
                                          </p:val>
                                        </p:tav>
                                      </p:tavLst>
                                    </p:anim>
                                    <p:animEffect transition="out" filter="fade">
                                      <p:cBhvr>
                                        <p:cTn id="72" dur="1000"/>
                                        <p:tgtEl>
                                          <p:spTgt spid="8"/>
                                        </p:tgtEl>
                                      </p:cBhvr>
                                    </p:animEffect>
                                    <p:set>
                                      <p:cBhvr>
                                        <p:cTn id="73" dur="1" fill="hold">
                                          <p:stCondLst>
                                            <p:cond delay="999"/>
                                          </p:stCondLst>
                                        </p:cTn>
                                        <p:tgtEl>
                                          <p:spTgt spid="8"/>
                                        </p:tgtEl>
                                        <p:attrNameLst>
                                          <p:attrName>style.visibility</p:attrName>
                                        </p:attrNameLst>
                                      </p:cBhvr>
                                      <p:to>
                                        <p:strVal val="hidden"/>
                                      </p:to>
                                    </p:set>
                                  </p:childTnLst>
                                  <p:subTnLst>
                                    <p:audio>
                                      <p:cMediaNode>
                                        <p:cTn display="1" masterRel="sameClick">
                                          <p:stCondLst>
                                            <p:cond evt="begin" delay="0">
                                              <p:tn val="68"/>
                                            </p:cond>
                                          </p:stCondLst>
                                          <p:endCondLst>
                                            <p:cond evt="onStopAudio" delay="0">
                                              <p:tgtEl>
                                                <p:sldTgt/>
                                              </p:tgtEl>
                                            </p:cond>
                                          </p:endCondLst>
                                        </p:cTn>
                                        <p:tgtEl>
                                          <p:sndTgt r:embed="rId3" name="explode.wav"/>
                                        </p:tgtEl>
                                      </p:cMediaNode>
                                    </p:audio>
                                  </p:subTnLst>
                                </p:cTn>
                              </p:par>
                              <p:par>
                                <p:cTn id="74" presetID="53" presetClass="entr" presetSubtype="16"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500" fill="hold"/>
                                        <p:tgtEl>
                                          <p:spTgt spid="77"/>
                                        </p:tgtEl>
                                        <p:attrNameLst>
                                          <p:attrName>ppt_w</p:attrName>
                                        </p:attrNameLst>
                                      </p:cBhvr>
                                      <p:tavLst>
                                        <p:tav tm="0">
                                          <p:val>
                                            <p:fltVal val="0"/>
                                          </p:val>
                                        </p:tav>
                                        <p:tav tm="100000">
                                          <p:val>
                                            <p:strVal val="#ppt_w"/>
                                          </p:val>
                                        </p:tav>
                                      </p:tavLst>
                                    </p:anim>
                                    <p:anim calcmode="lin" valueType="num">
                                      <p:cBhvr>
                                        <p:cTn id="77" dur="500" fill="hold"/>
                                        <p:tgtEl>
                                          <p:spTgt spid="77"/>
                                        </p:tgtEl>
                                        <p:attrNameLst>
                                          <p:attrName>ppt_h</p:attrName>
                                        </p:attrNameLst>
                                      </p:cBhvr>
                                      <p:tavLst>
                                        <p:tav tm="0">
                                          <p:val>
                                            <p:fltVal val="0"/>
                                          </p:val>
                                        </p:tav>
                                        <p:tav tm="100000">
                                          <p:val>
                                            <p:strVal val="#ppt_h"/>
                                          </p:val>
                                        </p:tav>
                                      </p:tavLst>
                                    </p:anim>
                                    <p:animEffect transition="in" filter="fade">
                                      <p:cBhvr>
                                        <p:cTn id="78" dur="500"/>
                                        <p:tgtEl>
                                          <p:spTgt spid="77"/>
                                        </p:tgtEl>
                                      </p:cBhvr>
                                    </p:animEffect>
                                  </p:childTnLst>
                                </p:cTn>
                              </p:par>
                            </p:childTnLst>
                          </p:cTn>
                        </p:par>
                      </p:childTnLst>
                    </p:cTn>
                  </p:par>
                </p:childTnLst>
              </p:cTn>
              <p:nextCondLst>
                <p:cond evt="onClick" delay="0">
                  <p:tgtEl>
                    <p:spTgt spid="21"/>
                  </p:tgtEl>
                </p:cond>
              </p:nextCondLst>
            </p:seq>
            <p:seq concurrent="1" nextAc="seek">
              <p:cTn id="79" restart="whenNotActive" fill="hold" evtFilter="cancelBubble" nodeType="interactiveSeq">
                <p:stCondLst>
                  <p:cond evt="onClick" delay="0">
                    <p:tgtEl>
                      <p:spTgt spid="72"/>
                    </p:tgtEl>
                  </p:cond>
                </p:stCondLst>
                <p:endSync evt="end" delay="0">
                  <p:rtn val="all"/>
                </p:endSync>
                <p:childTnLst>
                  <p:par>
                    <p:cTn id="80" fill="hold">
                      <p:stCondLst>
                        <p:cond delay="0"/>
                      </p:stCondLst>
                      <p:childTnLst>
                        <p:par>
                          <p:cTn id="81" fill="hold">
                            <p:stCondLst>
                              <p:cond delay="0"/>
                            </p:stCondLst>
                            <p:childTnLst>
                              <p:par>
                                <p:cTn id="82" presetID="26" presetClass="emph" presetSubtype="0" fill="hold" grpId="1" nodeType="clickEffect">
                                  <p:stCondLst>
                                    <p:cond delay="0"/>
                                  </p:stCondLst>
                                  <p:childTnLst>
                                    <p:animEffect transition="out" filter="fade">
                                      <p:cBhvr>
                                        <p:cTn id="83" dur="500" tmFilter="0, 0; .2, .5; .8, .5; 1, 0"/>
                                        <p:tgtEl>
                                          <p:spTgt spid="72"/>
                                        </p:tgtEl>
                                      </p:cBhvr>
                                    </p:animEffect>
                                    <p:animScale>
                                      <p:cBhvr>
                                        <p:cTn id="84" dur="250" autoRev="1" fill="hold"/>
                                        <p:tgtEl>
                                          <p:spTgt spid="72"/>
                                        </p:tgtEl>
                                      </p:cBhvr>
                                      <p:by x="105000" y="105000"/>
                                    </p:animScale>
                                  </p:childTnLst>
                                  <p:subTnLst>
                                    <p:audio>
                                      <p:cMediaNode>
                                        <p:cTn display="1" masterRel="sameClick">
                                          <p:stCondLst>
                                            <p:cond evt="begin" delay="0">
                                              <p:tn val="82"/>
                                            </p:cond>
                                          </p:stCondLst>
                                          <p:endCondLst>
                                            <p:cond evt="onStopAudio" delay="0">
                                              <p:tgtEl>
                                                <p:sldTgt/>
                                              </p:tgtEl>
                                            </p:cond>
                                          </p:endCondLst>
                                        </p:cTn>
                                        <p:tgtEl>
                                          <p:sndTgt r:embed="rId4" name="警告-系统警告回答错误-游戏提示_爱给网_aigei_com.wav"/>
                                        </p:tgtEl>
                                      </p:cMediaNode>
                                    </p:audio>
                                  </p:subTnLst>
                                </p:cTn>
                              </p:par>
                              <p:par>
                                <p:cTn id="85" presetID="32" presetClass="emph" presetSubtype="0" fill="hold" nodeType="withEffect">
                                  <p:stCondLst>
                                    <p:cond delay="0"/>
                                  </p:stCondLst>
                                  <p:childTnLst>
                                    <p:animRot by="120000">
                                      <p:cBhvr>
                                        <p:cTn id="86" dur="100" fill="hold">
                                          <p:stCondLst>
                                            <p:cond delay="0"/>
                                          </p:stCondLst>
                                        </p:cTn>
                                        <p:tgtEl>
                                          <p:spTgt spid="20"/>
                                        </p:tgtEl>
                                        <p:attrNameLst>
                                          <p:attrName>r</p:attrName>
                                        </p:attrNameLst>
                                      </p:cBhvr>
                                    </p:animRot>
                                    <p:animRot by="-240000">
                                      <p:cBhvr>
                                        <p:cTn id="87" dur="200" fill="hold">
                                          <p:stCondLst>
                                            <p:cond delay="200"/>
                                          </p:stCondLst>
                                        </p:cTn>
                                        <p:tgtEl>
                                          <p:spTgt spid="20"/>
                                        </p:tgtEl>
                                        <p:attrNameLst>
                                          <p:attrName>r</p:attrName>
                                        </p:attrNameLst>
                                      </p:cBhvr>
                                    </p:animRot>
                                    <p:animRot by="240000">
                                      <p:cBhvr>
                                        <p:cTn id="88" dur="200" fill="hold">
                                          <p:stCondLst>
                                            <p:cond delay="400"/>
                                          </p:stCondLst>
                                        </p:cTn>
                                        <p:tgtEl>
                                          <p:spTgt spid="20"/>
                                        </p:tgtEl>
                                        <p:attrNameLst>
                                          <p:attrName>r</p:attrName>
                                        </p:attrNameLst>
                                      </p:cBhvr>
                                    </p:animRot>
                                    <p:animRot by="-240000">
                                      <p:cBhvr>
                                        <p:cTn id="89" dur="200" fill="hold">
                                          <p:stCondLst>
                                            <p:cond delay="600"/>
                                          </p:stCondLst>
                                        </p:cTn>
                                        <p:tgtEl>
                                          <p:spTgt spid="20"/>
                                        </p:tgtEl>
                                        <p:attrNameLst>
                                          <p:attrName>r</p:attrName>
                                        </p:attrNameLst>
                                      </p:cBhvr>
                                    </p:animRot>
                                    <p:animRot by="120000">
                                      <p:cBhvr>
                                        <p:cTn id="90" dur="200" fill="hold">
                                          <p:stCondLst>
                                            <p:cond delay="800"/>
                                          </p:stCondLst>
                                        </p:cTn>
                                        <p:tgtEl>
                                          <p:spTgt spid="20"/>
                                        </p:tgtEl>
                                        <p:attrNameLst>
                                          <p:attrName>r</p:attrName>
                                        </p:attrNameLst>
                                      </p:cBhvr>
                                    </p:animRot>
                                  </p:childTnLst>
                                </p:cTn>
                              </p:par>
                            </p:childTnLst>
                          </p:cTn>
                        </p:par>
                      </p:childTnLst>
                    </p:cTn>
                  </p:par>
                </p:childTnLst>
              </p:cTn>
              <p:nextCondLst>
                <p:cond evt="onClick" delay="0">
                  <p:tgtEl>
                    <p:spTgt spid="72"/>
                  </p:tgtEl>
                </p:cond>
              </p:nextCondLst>
            </p:seq>
          </p:childTnLst>
        </p:cTn>
      </p:par>
    </p:tnLst>
    <p:bldLst>
      <p:bldP spid="63" grpId="0" bldLvl="0" animBg="1"/>
      <p:bldP spid="63" grpId="1" bldLvl="0" animBg="1"/>
      <p:bldP spid="21" grpId="0" bldLvl="0" animBg="1"/>
      <p:bldP spid="65" grpId="1" bldLvl="0" animBg="1"/>
      <p:bldP spid="65" grpId="2" bldLvl="0" animBg="1"/>
      <p:bldP spid="72" grpId="0" bldLvl="0" animBg="1"/>
      <p:bldP spid="72" grpId="1"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userDrawn="1"/>
        </p:nvSpPr>
        <p:spPr>
          <a:xfrm>
            <a:off x="-5106035" y="-4025900"/>
            <a:ext cx="24130635" cy="15265400"/>
          </a:xfrm>
          <a:custGeom>
            <a:avLst/>
            <a:gdLst/>
            <a:ahLst/>
            <a:cxnLst>
              <a:cxn ang="3">
                <a:pos x="hc" y="t"/>
              </a:cxn>
              <a:cxn ang="cd2">
                <a:pos x="l" y="vc"/>
              </a:cxn>
              <a:cxn ang="cd4">
                <a:pos x="hc" y="b"/>
              </a:cxn>
              <a:cxn ang="0">
                <a:pos x="r" y="vc"/>
              </a:cxn>
            </a:cxnLst>
            <a:rect l="l" t="t" r="r" b="b"/>
            <a:pathLst>
              <a:path w="37880" h="24040">
                <a:moveTo>
                  <a:pt x="8000" y="6320"/>
                </a:moveTo>
                <a:lnTo>
                  <a:pt x="8000" y="17240"/>
                </a:lnTo>
                <a:lnTo>
                  <a:pt x="27240" y="17240"/>
                </a:lnTo>
                <a:lnTo>
                  <a:pt x="27240" y="6320"/>
                </a:lnTo>
                <a:lnTo>
                  <a:pt x="8000" y="6320"/>
                </a:lnTo>
                <a:close/>
                <a:moveTo>
                  <a:pt x="0" y="0"/>
                </a:moveTo>
                <a:lnTo>
                  <a:pt x="37880" y="0"/>
                </a:lnTo>
                <a:lnTo>
                  <a:pt x="37880" y="24040"/>
                </a:lnTo>
                <a:lnTo>
                  <a:pt x="0" y="24040"/>
                </a:lnTo>
                <a:lnTo>
                  <a:pt x="0" y="0"/>
                </a:lnTo>
                <a:close/>
              </a:path>
            </a:pathLst>
          </a:cu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0" name="Y"/>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000" b="96000" l="10000" r="90000"/>
                    </a14:imgEffect>
                  </a14:imgLayer>
                </a14:imgProps>
              </a:ext>
              <a:ext uri="{28A0092B-C50C-407E-A947-70E740481C1C}">
                <a14:useLocalDpi xmlns:a14="http://schemas.microsoft.com/office/drawing/2010/main" val="0"/>
              </a:ext>
            </a:extLst>
          </a:blip>
          <a:srcRect l="34000" t="6833" r="34667" b="6333"/>
          <a:stretch>
            <a:fillRect/>
          </a:stretch>
        </p:blipFill>
        <p:spPr>
          <a:xfrm>
            <a:off x="1503045" y="3952875"/>
            <a:ext cx="1021715" cy="2491740"/>
          </a:xfrm>
          <a:prstGeom prst="rect">
            <a:avLst/>
          </a:prstGeom>
        </p:spPr>
      </p:pic>
      <p:sp>
        <p:nvSpPr>
          <p:cNvPr id="63" name="皮筋1"/>
          <p:cNvSpPr/>
          <p:nvPr/>
        </p:nvSpPr>
        <p:spPr>
          <a:xfrm rot="19229234" flipV="1">
            <a:off x="378460" y="4432935"/>
            <a:ext cx="1335405" cy="76200"/>
          </a:xfrm>
          <a:prstGeom prst="rect">
            <a:avLst/>
          </a:prstGeom>
          <a:solidFill>
            <a:srgbClr val="241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答对啦"/>
          <p:cNvGrpSpPr/>
          <p:nvPr/>
        </p:nvGrpSpPr>
        <p:grpSpPr>
          <a:xfrm>
            <a:off x="10067290" y="175260"/>
            <a:ext cx="1457325" cy="1529080"/>
            <a:chOff x="14730" y="3918"/>
            <a:chExt cx="2295" cy="2408"/>
          </a:xfrm>
        </p:grpSpPr>
        <p:grpSp>
          <p:nvGrpSpPr>
            <p:cNvPr id="62" name="组合 61"/>
            <p:cNvGrpSpPr/>
            <p:nvPr/>
          </p:nvGrpSpPr>
          <p:grpSpPr>
            <a:xfrm>
              <a:off x="14730" y="3918"/>
              <a:ext cx="2294" cy="2408"/>
              <a:chOff x="14730" y="3918"/>
              <a:chExt cx="2294" cy="2408"/>
            </a:xfrm>
          </p:grpSpPr>
          <p:sp>
            <p:nvSpPr>
              <p:cNvPr id="48" name="云形标注 47"/>
              <p:cNvSpPr/>
              <p:nvPr/>
            </p:nvSpPr>
            <p:spPr>
              <a:xfrm>
                <a:off x="15784" y="5168"/>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云形标注 48"/>
              <p:cNvSpPr/>
              <p:nvPr/>
            </p:nvSpPr>
            <p:spPr>
              <a:xfrm>
                <a:off x="15731" y="3918"/>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云形标注 51"/>
              <p:cNvSpPr/>
              <p:nvPr/>
            </p:nvSpPr>
            <p:spPr>
              <a:xfrm>
                <a:off x="14730" y="4635"/>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文本框 75"/>
            <p:cNvSpPr txBox="1"/>
            <p:nvPr/>
          </p:nvSpPr>
          <p:spPr>
            <a:xfrm>
              <a:off x="14769" y="4524"/>
              <a:ext cx="2256" cy="919"/>
            </a:xfrm>
            <a:prstGeom prst="rect">
              <a:avLst/>
            </a:prstGeom>
            <a:noFill/>
          </p:spPr>
          <p:txBody>
            <a:bodyPr wrap="square" rtlCol="0">
              <a:spAutoFit/>
            </a:bodyPr>
            <a:lstStyle/>
            <a:p>
              <a:r>
                <a:rPr lang="en-US" altLang="zh-CN" sz="3200">
                  <a:latin typeface="思源黑体 CN Regular" panose="020B0500000000000000" pitchFamily="34" charset="-122"/>
                  <a:ea typeface="思源黑体 CN Regular" panose="020B0500000000000000" pitchFamily="34" charset="-122"/>
                  <a:cs typeface="Comic Sans MS" panose="030F0702030302020204" charset="0"/>
                </a:rPr>
                <a:t>Bingo</a:t>
              </a:r>
            </a:p>
          </p:txBody>
        </p:sp>
      </p:grpSp>
      <p:grpSp>
        <p:nvGrpSpPr>
          <p:cNvPr id="40" name="组合 39"/>
          <p:cNvGrpSpPr/>
          <p:nvPr/>
        </p:nvGrpSpPr>
        <p:grpSpPr>
          <a:xfrm>
            <a:off x="5803900" y="2266950"/>
            <a:ext cx="6513195" cy="4157345"/>
            <a:chOff x="9140" y="3570"/>
            <a:chExt cx="10257" cy="6547"/>
          </a:xfrm>
        </p:grpSpPr>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17" y="8596"/>
              <a:ext cx="1275" cy="1245"/>
            </a:xfrm>
            <a:prstGeom prst="rect">
              <a:avLst/>
            </a:prstGeom>
          </p:spPr>
        </p:pic>
        <p:pic>
          <p:nvPicPr>
            <p:cNvPr id="13" name="图片 12"/>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29" y="7423"/>
              <a:ext cx="1275" cy="1245"/>
            </a:xfrm>
            <a:prstGeom prst="rect">
              <a:avLst/>
            </a:prstGeom>
          </p:spPr>
        </p:pic>
        <p:pic>
          <p:nvPicPr>
            <p:cNvPr id="15" name="图片 14"/>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7422937">
              <a:off x="13801" y="8398"/>
              <a:ext cx="3095" cy="345"/>
            </a:xfrm>
            <a:prstGeom prst="rect">
              <a:avLst/>
            </a:prstGeom>
          </p:spPr>
        </p:pic>
        <p:pic>
          <p:nvPicPr>
            <p:cNvPr id="16" name="图片 15"/>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4177063" flipH="1">
              <a:off x="15396" y="8389"/>
              <a:ext cx="3095" cy="345"/>
            </a:xfrm>
            <a:prstGeom prst="rect">
              <a:avLst/>
            </a:prstGeom>
          </p:spPr>
        </p:pic>
        <p:pic>
          <p:nvPicPr>
            <p:cNvPr id="23" name="图片 22"/>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9140" y="5376"/>
              <a:ext cx="3095" cy="345"/>
            </a:xfrm>
            <a:prstGeom prst="rect">
              <a:avLst/>
            </a:prstGeom>
          </p:spPr>
        </p:pic>
        <p:pic>
          <p:nvPicPr>
            <p:cNvPr id="25" name="图片 24"/>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12020" y="3570"/>
              <a:ext cx="3095" cy="345"/>
            </a:xfrm>
            <a:prstGeom prst="rect">
              <a:avLst/>
            </a:prstGeom>
          </p:spPr>
        </p:pic>
        <p:pic>
          <p:nvPicPr>
            <p:cNvPr id="26" name="图片 25"/>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15052" y="3577"/>
              <a:ext cx="3095" cy="345"/>
            </a:xfrm>
            <a:prstGeom prst="rect">
              <a:avLst/>
            </a:prstGeom>
          </p:spPr>
        </p:pic>
        <p:pic>
          <p:nvPicPr>
            <p:cNvPr id="27" name="图片 26"/>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6200000">
              <a:off x="16425" y="5226"/>
              <a:ext cx="3095" cy="345"/>
            </a:xfrm>
            <a:prstGeom prst="rect">
              <a:avLst/>
            </a:prstGeom>
          </p:spPr>
        </p:pic>
        <p:pic>
          <p:nvPicPr>
            <p:cNvPr id="28" name="图片 27"/>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6200000">
              <a:off x="16425" y="8228"/>
              <a:ext cx="3095" cy="345"/>
            </a:xfrm>
            <a:prstGeom prst="rect">
              <a:avLst/>
            </a:prstGeom>
          </p:spPr>
        </p:pic>
        <p:pic>
          <p:nvPicPr>
            <p:cNvPr id="18" name="图片 17"/>
            <p:cNvPicPr>
              <a:picLocks noChangeAspect="1"/>
            </p:cNvPicPr>
            <p:nvPr/>
          </p:nvPicPr>
          <p:blipFill rotWithShape="1">
            <a:blip r:embed="rId7">
              <a:extLst>
                <a:ext uri="{28A0092B-C50C-407E-A947-70E740481C1C}">
                  <a14:useLocalDpi xmlns:a14="http://schemas.microsoft.com/office/drawing/2010/main" val="0"/>
                </a:ext>
              </a:extLst>
            </a:blip>
            <a:srcRect l="16810" t="21811" r="66390" b="56907"/>
            <a:stretch>
              <a:fillRect/>
            </a:stretch>
          </p:blipFill>
          <p:spPr>
            <a:xfrm>
              <a:off x="10994" y="4197"/>
              <a:ext cx="1260" cy="1245"/>
            </a:xfrm>
            <a:prstGeom prst="rect">
              <a:avLst/>
            </a:prstGeom>
          </p:spPr>
        </p:pic>
        <p:pic>
          <p:nvPicPr>
            <p:cNvPr id="32" name="图片 31"/>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29" y="6225"/>
              <a:ext cx="1275" cy="1245"/>
            </a:xfrm>
            <a:prstGeom prst="rect">
              <a:avLst/>
            </a:prstGeom>
          </p:spPr>
        </p:pic>
        <p:pic>
          <p:nvPicPr>
            <p:cNvPr id="33" name="图片 32"/>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43" y="5040"/>
              <a:ext cx="1275" cy="1245"/>
            </a:xfrm>
            <a:prstGeom prst="rect">
              <a:avLst/>
            </a:prstGeom>
          </p:spPr>
        </p:pic>
        <p:pic>
          <p:nvPicPr>
            <p:cNvPr id="34" name="图片 33"/>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42" y="3852"/>
              <a:ext cx="1275" cy="1245"/>
            </a:xfrm>
            <a:prstGeom prst="rect">
              <a:avLst/>
            </a:prstGeom>
          </p:spPr>
        </p:pic>
        <p:pic>
          <p:nvPicPr>
            <p:cNvPr id="35" name="图片 34"/>
            <p:cNvPicPr>
              <a:picLocks noChangeAspect="1"/>
            </p:cNvPicPr>
            <p:nvPr/>
          </p:nvPicPr>
          <p:blipFill rotWithShape="1">
            <a:blip r:embed="rId7">
              <a:extLst>
                <a:ext uri="{28A0092B-C50C-407E-A947-70E740481C1C}">
                  <a14:useLocalDpi xmlns:a14="http://schemas.microsoft.com/office/drawing/2010/main" val="0"/>
                </a:ext>
              </a:extLst>
            </a:blip>
            <a:srcRect l="49802" t="22" r="33798" b="78952"/>
            <a:stretch>
              <a:fillRect/>
            </a:stretch>
          </p:blipFill>
          <p:spPr>
            <a:xfrm>
              <a:off x="11911" y="5684"/>
              <a:ext cx="1230" cy="1230"/>
            </a:xfrm>
            <a:prstGeom prst="rect">
              <a:avLst/>
            </a:prstGeom>
          </p:spPr>
        </p:pic>
        <p:pic>
          <p:nvPicPr>
            <p:cNvPr id="37" name="图片 36"/>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1893" y="6868"/>
              <a:ext cx="1275" cy="1245"/>
            </a:xfrm>
            <a:prstGeom prst="rect">
              <a:avLst/>
            </a:prstGeom>
          </p:spPr>
        </p:pic>
        <p:pic>
          <p:nvPicPr>
            <p:cNvPr id="41" name="图片 40"/>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214" y="9257"/>
              <a:ext cx="661" cy="646"/>
            </a:xfrm>
            <a:prstGeom prst="rect">
              <a:avLst/>
            </a:prstGeom>
          </p:spPr>
        </p:pic>
        <p:pic>
          <p:nvPicPr>
            <p:cNvPr id="42" name="图片 41"/>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781" y="9257"/>
              <a:ext cx="661" cy="646"/>
            </a:xfrm>
            <a:prstGeom prst="rect">
              <a:avLst/>
            </a:prstGeom>
          </p:spPr>
        </p:pic>
        <p:pic>
          <p:nvPicPr>
            <p:cNvPr id="43" name="图片 42"/>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349" y="9257"/>
              <a:ext cx="661" cy="646"/>
            </a:xfrm>
            <a:prstGeom prst="rect">
              <a:avLst/>
            </a:prstGeom>
          </p:spPr>
        </p:pic>
        <p:pic>
          <p:nvPicPr>
            <p:cNvPr id="44" name="图片 43"/>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916" y="9239"/>
              <a:ext cx="661" cy="646"/>
            </a:xfrm>
            <a:prstGeom prst="rect">
              <a:avLst/>
            </a:prstGeom>
          </p:spPr>
        </p:pic>
        <p:pic>
          <p:nvPicPr>
            <p:cNvPr id="45" name="图片 44"/>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483" y="9239"/>
              <a:ext cx="661" cy="646"/>
            </a:xfrm>
            <a:prstGeom prst="rect">
              <a:avLst/>
            </a:prstGeom>
          </p:spPr>
        </p:pic>
        <p:pic>
          <p:nvPicPr>
            <p:cNvPr id="46" name="图片 45"/>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052" y="9239"/>
              <a:ext cx="661" cy="646"/>
            </a:xfrm>
            <a:prstGeom prst="rect">
              <a:avLst/>
            </a:prstGeom>
          </p:spPr>
        </p:pic>
        <p:pic>
          <p:nvPicPr>
            <p:cNvPr id="47" name="图片 46"/>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606" y="9242"/>
              <a:ext cx="661" cy="646"/>
            </a:xfrm>
            <a:prstGeom prst="rect">
              <a:avLst/>
            </a:prstGeom>
          </p:spPr>
        </p:pic>
        <p:pic>
          <p:nvPicPr>
            <p:cNvPr id="50" name="图片 49"/>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425" y="8655"/>
              <a:ext cx="661" cy="646"/>
            </a:xfrm>
            <a:prstGeom prst="rect">
              <a:avLst/>
            </a:prstGeom>
          </p:spPr>
        </p:pic>
        <p:pic>
          <p:nvPicPr>
            <p:cNvPr id="51" name="图片 50"/>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052" y="8665"/>
              <a:ext cx="661" cy="646"/>
            </a:xfrm>
            <a:prstGeom prst="rect">
              <a:avLst/>
            </a:prstGeom>
          </p:spPr>
        </p:pic>
        <p:pic>
          <p:nvPicPr>
            <p:cNvPr id="53" name="图片 52"/>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872" y="8655"/>
              <a:ext cx="661" cy="646"/>
            </a:xfrm>
            <a:prstGeom prst="rect">
              <a:avLst/>
            </a:prstGeom>
          </p:spPr>
        </p:pic>
        <p:pic>
          <p:nvPicPr>
            <p:cNvPr id="54" name="图片 53"/>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499" y="8665"/>
              <a:ext cx="661" cy="646"/>
            </a:xfrm>
            <a:prstGeom prst="rect">
              <a:avLst/>
            </a:prstGeom>
          </p:spPr>
        </p:pic>
        <p:pic>
          <p:nvPicPr>
            <p:cNvPr id="55" name="图片 54"/>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859" y="8072"/>
              <a:ext cx="661" cy="646"/>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486" y="8082"/>
              <a:ext cx="661" cy="646"/>
            </a:xfrm>
            <a:prstGeom prst="rect">
              <a:avLst/>
            </a:prstGeom>
          </p:spPr>
        </p:pic>
        <p:pic>
          <p:nvPicPr>
            <p:cNvPr id="57" name="图片 56"/>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422" y="8072"/>
              <a:ext cx="661" cy="646"/>
            </a:xfrm>
            <a:prstGeom prst="rect">
              <a:avLst/>
            </a:prstGeom>
          </p:spPr>
        </p:pic>
        <p:pic>
          <p:nvPicPr>
            <p:cNvPr id="58" name="图片 57"/>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049" y="8082"/>
              <a:ext cx="661" cy="646"/>
            </a:xfrm>
            <a:prstGeom prst="rect">
              <a:avLst/>
            </a:prstGeom>
          </p:spPr>
        </p:pic>
        <p:pic>
          <p:nvPicPr>
            <p:cNvPr id="59" name="图片 58"/>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0662" y="8034"/>
              <a:ext cx="1275" cy="1245"/>
            </a:xfrm>
            <a:prstGeom prst="rect">
              <a:avLst/>
            </a:prstGeom>
          </p:spPr>
        </p:pic>
        <p:grpSp>
          <p:nvGrpSpPr>
            <p:cNvPr id="2" name="组合 1"/>
            <p:cNvGrpSpPr/>
            <p:nvPr/>
          </p:nvGrpSpPr>
          <p:grpSpPr>
            <a:xfrm>
              <a:off x="9603" y="5678"/>
              <a:ext cx="1275" cy="2433"/>
              <a:chOff x="5990693" y="3605642"/>
              <a:chExt cx="809625" cy="1544657"/>
            </a:xfrm>
          </p:grpSpPr>
          <p:pic>
            <p:nvPicPr>
              <p:cNvPr id="14" name="图片 13"/>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5990693" y="4359724"/>
                <a:ext cx="809625" cy="790575"/>
              </a:xfrm>
              <a:prstGeom prst="rect">
                <a:avLst/>
              </a:prstGeom>
            </p:spPr>
          </p:pic>
          <p:pic>
            <p:nvPicPr>
              <p:cNvPr id="66" name="图片 65"/>
              <p:cNvPicPr>
                <a:picLocks noChangeAspect="1"/>
              </p:cNvPicPr>
              <p:nvPr/>
            </p:nvPicPr>
            <p:blipFill rotWithShape="1">
              <a:blip r:embed="rId7">
                <a:extLst>
                  <a:ext uri="{28A0092B-C50C-407E-A947-70E740481C1C}">
                    <a14:useLocalDpi xmlns:a14="http://schemas.microsoft.com/office/drawing/2010/main" val="0"/>
                  </a:ext>
                </a:extLst>
              </a:blip>
              <a:srcRect l="49802" t="22" r="33798" b="78952"/>
              <a:stretch>
                <a:fillRect/>
              </a:stretch>
            </p:blipFill>
            <p:spPr>
              <a:xfrm flipH="1">
                <a:off x="6016669" y="3605642"/>
                <a:ext cx="781051" cy="781050"/>
              </a:xfrm>
              <a:prstGeom prst="rect">
                <a:avLst/>
              </a:prstGeom>
            </p:spPr>
          </p:pic>
        </p:grpSp>
        <p:pic>
          <p:nvPicPr>
            <p:cNvPr id="68" name="图片 67"/>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5" y="8665"/>
              <a:ext cx="1275" cy="1245"/>
            </a:xfrm>
            <a:prstGeom prst="rect">
              <a:avLst/>
            </a:prstGeom>
          </p:spPr>
        </p:pic>
        <p:pic>
          <p:nvPicPr>
            <p:cNvPr id="69" name="图片 68"/>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1" y="7449"/>
              <a:ext cx="1275" cy="1245"/>
            </a:xfrm>
            <a:prstGeom prst="rect">
              <a:avLst/>
            </a:prstGeom>
          </p:spPr>
        </p:pic>
        <p:pic>
          <p:nvPicPr>
            <p:cNvPr id="70" name="图片 69"/>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5" y="6243"/>
              <a:ext cx="1275" cy="1245"/>
            </a:xfrm>
            <a:prstGeom prst="rect">
              <a:avLst/>
            </a:prstGeom>
          </p:spPr>
        </p:pic>
        <p:pic>
          <p:nvPicPr>
            <p:cNvPr id="71" name="图片 70"/>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23" y="5042"/>
              <a:ext cx="1275" cy="1245"/>
            </a:xfrm>
            <a:prstGeom prst="rect">
              <a:avLst/>
            </a:prstGeom>
          </p:spPr>
        </p:pic>
      </p:grpSp>
      <p:pic>
        <p:nvPicPr>
          <p:cNvPr id="9" name="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17299">
            <a:off x="6817270" y="4406470"/>
            <a:ext cx="789231" cy="789231"/>
          </a:xfrm>
          <a:prstGeom prst="rect">
            <a:avLst/>
          </a:prstGeom>
        </p:spPr>
      </p:pic>
      <p:pic>
        <p:nvPicPr>
          <p:cNvPr id="10" name="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8025" y="5055870"/>
            <a:ext cx="1290320" cy="1290320"/>
          </a:xfrm>
          <a:prstGeom prst="rect">
            <a:avLst/>
          </a:prstGeom>
        </p:spPr>
      </p:pic>
      <p:pic>
        <p:nvPicPr>
          <p:cNvPr id="8" name="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1570" y="1140460"/>
            <a:ext cx="1651000" cy="1441450"/>
          </a:xfrm>
          <a:prstGeom prst="rect">
            <a:avLst/>
          </a:prstGeom>
        </p:spPr>
      </p:pic>
      <p:pic>
        <p:nvPicPr>
          <p:cNvPr id="19" name="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94985" y="2266950"/>
            <a:ext cx="1651000" cy="1441450"/>
          </a:xfrm>
          <a:prstGeom prst="rect">
            <a:avLst/>
          </a:prstGeom>
        </p:spPr>
      </p:pic>
      <p:pic>
        <p:nvPicPr>
          <p:cNvPr id="20" name="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9255" y="1127760"/>
            <a:ext cx="1651000" cy="1441450"/>
          </a:xfrm>
          <a:prstGeom prst="rect">
            <a:avLst/>
          </a:prstGeom>
        </p:spPr>
      </p:pic>
      <p:sp>
        <p:nvSpPr>
          <p:cNvPr id="21" name="A"/>
          <p:cNvSpPr txBox="1"/>
          <p:nvPr/>
        </p:nvSpPr>
        <p:spPr>
          <a:xfrm>
            <a:off x="10236200" y="2315845"/>
            <a:ext cx="1221740" cy="521970"/>
          </a:xfrm>
          <a:prstGeom prst="rect">
            <a:avLst/>
          </a:prstGeom>
          <a:solidFill>
            <a:schemeClr val="bg1"/>
          </a:solidFill>
          <a:ln w="57150">
            <a:solidFill>
              <a:srgbClr val="22B14C"/>
            </a:solidFill>
          </a:ln>
        </p:spPr>
        <p:txBody>
          <a:bodyPr wrap="square" rtlCol="0">
            <a:spAutoFit/>
          </a:bodyPr>
          <a:lstStyle/>
          <a:p>
            <a:pPr algn="ctr"/>
            <a:r>
              <a:rPr lang="zh-CN" altLang="en-US" sz="2800" b="1" dirty="0">
                <a:latin typeface="思源黑体 CN Regular" panose="020B0500000000000000" pitchFamily="34" charset="-122"/>
                <a:ea typeface="思源黑体 CN Regular" panose="020B0500000000000000" pitchFamily="34" charset="-122"/>
                <a:cs typeface="Microsoft Sans Serif" panose="020B0604020202020204" pitchFamily="34" charset="0"/>
              </a:rPr>
              <a:t>口</a:t>
            </a:r>
          </a:p>
        </p:txBody>
      </p:sp>
      <p:pic>
        <p:nvPicPr>
          <p:cNvPr id="64" name="鸟" descr="C:\Users\Administrator\Desktop\1.png1"/>
          <p:cNvPicPr>
            <a:picLocks noChangeAspect="1"/>
          </p:cNvPicPr>
          <p:nvPr/>
        </p:nvPicPr>
        <p:blipFill>
          <a:blip r:embed="rId11"/>
          <a:srcRect/>
          <a:stretch>
            <a:fillRect/>
          </a:stretch>
        </p:blipFill>
        <p:spPr>
          <a:xfrm rot="20445523">
            <a:off x="1492885" y="3625215"/>
            <a:ext cx="1489075" cy="1419860"/>
          </a:xfrm>
          <a:prstGeom prst="rect">
            <a:avLst/>
          </a:prstGeom>
        </p:spPr>
      </p:pic>
      <p:sp>
        <p:nvSpPr>
          <p:cNvPr id="65" name="皮筋2"/>
          <p:cNvSpPr/>
          <p:nvPr/>
        </p:nvSpPr>
        <p:spPr>
          <a:xfrm rot="20758779">
            <a:off x="483235" y="4702175"/>
            <a:ext cx="1774190" cy="97790"/>
          </a:xfrm>
          <a:prstGeom prst="rect">
            <a:avLst/>
          </a:prstGeom>
          <a:solidFill>
            <a:srgbClr val="241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000" b="96000" l="10000" r="90000"/>
                    </a14:imgEffect>
                  </a14:imgLayer>
                </a14:imgProps>
              </a:ext>
              <a:ext uri="{28A0092B-C50C-407E-A947-70E740481C1C}">
                <a14:useLocalDpi xmlns:a14="http://schemas.microsoft.com/office/drawing/2010/main" val="0"/>
              </a:ext>
            </a:extLst>
          </a:blip>
          <a:srcRect l="34000" t="6833" r="48856" b="40015"/>
          <a:stretch>
            <a:fillRect/>
          </a:stretch>
        </p:blipFill>
        <p:spPr>
          <a:xfrm>
            <a:off x="1503045" y="3964305"/>
            <a:ext cx="527685" cy="1438910"/>
          </a:xfrm>
          <a:prstGeom prst="rect">
            <a:avLst/>
          </a:prstGeom>
        </p:spPr>
      </p:pic>
      <p:sp>
        <p:nvSpPr>
          <p:cNvPr id="72" name="A2"/>
          <p:cNvSpPr txBox="1"/>
          <p:nvPr/>
        </p:nvSpPr>
        <p:spPr>
          <a:xfrm>
            <a:off x="8164830" y="2334895"/>
            <a:ext cx="1340485" cy="521970"/>
          </a:xfrm>
          <a:prstGeom prst="rect">
            <a:avLst/>
          </a:prstGeom>
          <a:solidFill>
            <a:schemeClr val="bg1"/>
          </a:solidFill>
          <a:ln w="57150">
            <a:solidFill>
              <a:srgbClr val="22B14C"/>
            </a:solidFill>
          </a:ln>
        </p:spPr>
        <p:txBody>
          <a:bodyPr wrap="square" rtlCol="0">
            <a:spAutoFit/>
          </a:bodyPr>
          <a:lstStyle/>
          <a:p>
            <a:pPr algn="ctr"/>
            <a:r>
              <a:rPr lang="zh-CN" altLang="en-US" sz="2800" b="1" dirty="0">
                <a:latin typeface="思源黑体 CN Regular" panose="020B0500000000000000" pitchFamily="34" charset="-122"/>
                <a:ea typeface="思源黑体 CN Regular" panose="020B0500000000000000" pitchFamily="34" charset="-122"/>
                <a:cs typeface="Microsoft Sans Serif" panose="020B0604020202020204" pitchFamily="34" charset="0"/>
              </a:rPr>
              <a:t>个</a:t>
            </a:r>
          </a:p>
        </p:txBody>
      </p:sp>
      <p:grpSp>
        <p:nvGrpSpPr>
          <p:cNvPr id="17" name="组合 16"/>
          <p:cNvGrpSpPr/>
          <p:nvPr/>
        </p:nvGrpSpPr>
        <p:grpSpPr>
          <a:xfrm>
            <a:off x="252730" y="1144270"/>
            <a:ext cx="5233035" cy="1167130"/>
            <a:chOff x="398" y="353"/>
            <a:chExt cx="8241" cy="1838"/>
          </a:xfrm>
        </p:grpSpPr>
        <p:sp>
          <p:nvSpPr>
            <p:cNvPr id="73" name="文本框 72"/>
            <p:cNvSpPr txBox="1"/>
            <p:nvPr/>
          </p:nvSpPr>
          <p:spPr>
            <a:xfrm>
              <a:off x="1293" y="1078"/>
              <a:ext cx="7346" cy="1113"/>
            </a:xfrm>
            <a:prstGeom prst="rect">
              <a:avLst/>
            </a:prstGeom>
            <a:solidFill>
              <a:schemeClr val="bg1"/>
            </a:solidFill>
            <a:ln w="57150">
              <a:solidFill>
                <a:srgbClr val="D6002D"/>
              </a:solidFill>
            </a:ln>
          </p:spPr>
          <p:txBody>
            <a:bodyPr wrap="square" rtlCol="0">
              <a:spAutoFit/>
            </a:bodyPr>
            <a:lstStyle/>
            <a:p>
              <a:pPr algn="l"/>
              <a:r>
                <a:rPr lang="zh-CN"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李月家有三</a:t>
              </a:r>
              <a:r>
                <a:rPr lang="en-US" altLang="zh-CN"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__</a:t>
              </a:r>
              <a:r>
                <a:rPr lang="zh-CN" altLang="en-US"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人。</a:t>
              </a:r>
            </a:p>
          </p:txBody>
        </p:sp>
        <p:pic>
          <p:nvPicPr>
            <p:cNvPr id="29" name="图片 28" descr="C:\Users\Administrator\Desktop\1.png1"/>
            <p:cNvPicPr>
              <a:picLocks noChangeAspect="1"/>
            </p:cNvPicPr>
            <p:nvPr/>
          </p:nvPicPr>
          <p:blipFill>
            <a:blip r:embed="rId11"/>
            <a:srcRect/>
            <a:stretch>
              <a:fillRect/>
            </a:stretch>
          </p:blipFill>
          <p:spPr>
            <a:xfrm>
              <a:off x="398" y="353"/>
              <a:ext cx="1363" cy="1299"/>
            </a:xfrm>
            <a:prstGeom prst="rect">
              <a:avLst/>
            </a:prstGeom>
            <a:ln>
              <a:noFill/>
            </a:ln>
          </p:spPr>
        </p:pic>
      </p:grpSp>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500"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32" presetClass="emph" presetSubtype="0" fill="hold" nodeType="withEffect">
                                  <p:stCondLst>
                                    <p:cond delay="0"/>
                                  </p:stCondLst>
                                  <p:childTnLst>
                                    <p:animRot by="120000">
                                      <p:cBhvr>
                                        <p:cTn id="19" dur="100" fill="hold">
                                          <p:stCondLst>
                                            <p:cond delay="0"/>
                                          </p:stCondLst>
                                        </p:cTn>
                                        <p:tgtEl>
                                          <p:spTgt spid="19"/>
                                        </p:tgtEl>
                                        <p:attrNameLst>
                                          <p:attrName>r</p:attrName>
                                        </p:attrNameLst>
                                      </p:cBhvr>
                                    </p:animRot>
                                    <p:animRot by="-240000">
                                      <p:cBhvr>
                                        <p:cTn id="20" dur="200" fill="hold">
                                          <p:stCondLst>
                                            <p:cond delay="200"/>
                                          </p:stCondLst>
                                        </p:cTn>
                                        <p:tgtEl>
                                          <p:spTgt spid="19"/>
                                        </p:tgtEl>
                                        <p:attrNameLst>
                                          <p:attrName>r</p:attrName>
                                        </p:attrNameLst>
                                      </p:cBhvr>
                                    </p:animRot>
                                    <p:animRot by="240000">
                                      <p:cBhvr>
                                        <p:cTn id="21" dur="200" fill="hold">
                                          <p:stCondLst>
                                            <p:cond delay="400"/>
                                          </p:stCondLst>
                                        </p:cTn>
                                        <p:tgtEl>
                                          <p:spTgt spid="19"/>
                                        </p:tgtEl>
                                        <p:attrNameLst>
                                          <p:attrName>r</p:attrName>
                                        </p:attrNameLst>
                                      </p:cBhvr>
                                    </p:animRot>
                                    <p:animRot by="-240000">
                                      <p:cBhvr>
                                        <p:cTn id="22" dur="200" fill="hold">
                                          <p:stCondLst>
                                            <p:cond delay="600"/>
                                          </p:stCondLst>
                                        </p:cTn>
                                        <p:tgtEl>
                                          <p:spTgt spid="19"/>
                                        </p:tgtEl>
                                        <p:attrNameLst>
                                          <p:attrName>r</p:attrName>
                                        </p:attrNameLst>
                                      </p:cBhvr>
                                    </p:animRot>
                                    <p:animRot by="120000">
                                      <p:cBhvr>
                                        <p:cTn id="23" dur="200" fill="hold">
                                          <p:stCondLst>
                                            <p:cond delay="800"/>
                                          </p:stCondLst>
                                        </p:cTn>
                                        <p:tgtEl>
                                          <p:spTgt spid="19"/>
                                        </p:tgtEl>
                                        <p:attrNameLst>
                                          <p:attrName>r</p:attrName>
                                        </p:attrNameLst>
                                      </p:cBhvr>
                                    </p:animRot>
                                  </p:childTnLst>
                                </p:cTn>
                              </p:par>
                              <p:par>
                                <p:cTn id="24" presetID="32" presetClass="emph" presetSubtype="0" fill="hold" nodeType="withEffect">
                                  <p:stCondLst>
                                    <p:cond delay="0"/>
                                  </p:stCondLst>
                                  <p:childTnLst>
                                    <p:animRot by="120000">
                                      <p:cBhvr>
                                        <p:cTn id="25" dur="100" fill="hold">
                                          <p:stCondLst>
                                            <p:cond delay="0"/>
                                          </p:stCondLst>
                                        </p:cTn>
                                        <p:tgtEl>
                                          <p:spTgt spid="9"/>
                                        </p:tgtEl>
                                        <p:attrNameLst>
                                          <p:attrName>r</p:attrName>
                                        </p:attrNameLst>
                                      </p:cBhvr>
                                    </p:animRot>
                                    <p:animRot by="-240000">
                                      <p:cBhvr>
                                        <p:cTn id="26" dur="200" fill="hold">
                                          <p:stCondLst>
                                            <p:cond delay="200"/>
                                          </p:stCondLst>
                                        </p:cTn>
                                        <p:tgtEl>
                                          <p:spTgt spid="9"/>
                                        </p:tgtEl>
                                        <p:attrNameLst>
                                          <p:attrName>r</p:attrName>
                                        </p:attrNameLst>
                                      </p:cBhvr>
                                    </p:animRot>
                                    <p:animRot by="240000">
                                      <p:cBhvr>
                                        <p:cTn id="27" dur="200" fill="hold">
                                          <p:stCondLst>
                                            <p:cond delay="400"/>
                                          </p:stCondLst>
                                        </p:cTn>
                                        <p:tgtEl>
                                          <p:spTgt spid="9"/>
                                        </p:tgtEl>
                                        <p:attrNameLst>
                                          <p:attrName>r</p:attrName>
                                        </p:attrNameLst>
                                      </p:cBhvr>
                                    </p:animRot>
                                    <p:animRot by="-240000">
                                      <p:cBhvr>
                                        <p:cTn id="28" dur="200" fill="hold">
                                          <p:stCondLst>
                                            <p:cond delay="600"/>
                                          </p:stCondLst>
                                        </p:cTn>
                                        <p:tgtEl>
                                          <p:spTgt spid="9"/>
                                        </p:tgtEl>
                                        <p:attrNameLst>
                                          <p:attrName>r</p:attrName>
                                        </p:attrNameLst>
                                      </p:cBhvr>
                                    </p:animRot>
                                    <p:animRot by="120000">
                                      <p:cBhvr>
                                        <p:cTn id="29" dur="200" fill="hold">
                                          <p:stCondLst>
                                            <p:cond delay="800"/>
                                          </p:stCondLst>
                                        </p:cTn>
                                        <p:tgtEl>
                                          <p:spTgt spid="9"/>
                                        </p:tgtEl>
                                        <p:attrNameLst>
                                          <p:attrName>r</p:attrName>
                                        </p:attrNameLst>
                                      </p:cBhvr>
                                    </p:animRot>
                                  </p:childTnLst>
                                </p:cTn>
                              </p:par>
                              <p:par>
                                <p:cTn id="30" presetID="32" presetClass="emph" presetSubtype="0" fill="hold" nodeType="withEffect">
                                  <p:stCondLst>
                                    <p:cond delay="0"/>
                                  </p:stCondLst>
                                  <p:childTnLst>
                                    <p:animRot by="120000">
                                      <p:cBhvr>
                                        <p:cTn id="31" dur="100" fill="hold">
                                          <p:stCondLst>
                                            <p:cond delay="0"/>
                                          </p:stCondLst>
                                        </p:cTn>
                                        <p:tgtEl>
                                          <p:spTgt spid="10"/>
                                        </p:tgtEl>
                                        <p:attrNameLst>
                                          <p:attrName>r</p:attrName>
                                        </p:attrNameLst>
                                      </p:cBhvr>
                                    </p:animRot>
                                    <p:animRot by="-240000">
                                      <p:cBhvr>
                                        <p:cTn id="32" dur="200" fill="hold">
                                          <p:stCondLst>
                                            <p:cond delay="200"/>
                                          </p:stCondLst>
                                        </p:cTn>
                                        <p:tgtEl>
                                          <p:spTgt spid="10"/>
                                        </p:tgtEl>
                                        <p:attrNameLst>
                                          <p:attrName>r</p:attrName>
                                        </p:attrNameLst>
                                      </p:cBhvr>
                                    </p:animRot>
                                    <p:animRot by="240000">
                                      <p:cBhvr>
                                        <p:cTn id="33" dur="200" fill="hold">
                                          <p:stCondLst>
                                            <p:cond delay="400"/>
                                          </p:stCondLst>
                                        </p:cTn>
                                        <p:tgtEl>
                                          <p:spTgt spid="10"/>
                                        </p:tgtEl>
                                        <p:attrNameLst>
                                          <p:attrName>r</p:attrName>
                                        </p:attrNameLst>
                                      </p:cBhvr>
                                    </p:animRot>
                                    <p:animRot by="-240000">
                                      <p:cBhvr>
                                        <p:cTn id="34" dur="200" fill="hold">
                                          <p:stCondLst>
                                            <p:cond delay="600"/>
                                          </p:stCondLst>
                                        </p:cTn>
                                        <p:tgtEl>
                                          <p:spTgt spid="10"/>
                                        </p:tgtEl>
                                        <p:attrNameLst>
                                          <p:attrName>r</p:attrName>
                                        </p:attrNameLst>
                                      </p:cBhvr>
                                    </p:animRot>
                                    <p:animRot by="120000">
                                      <p:cBhvr>
                                        <p:cTn id="35"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21"/>
                    </p:tgtEl>
                  </p:cond>
                </p:stCondLst>
                <p:endSync evt="end" delay="0">
                  <p:rtn val="all"/>
                </p:endSync>
                <p:childTnLst>
                  <p:par>
                    <p:cTn id="37" fill="hold">
                      <p:stCondLst>
                        <p:cond delay="0"/>
                      </p:stCondLst>
                      <p:childTnLst>
                        <p:par>
                          <p:cTn id="38" fill="hold">
                            <p:stCondLst>
                              <p:cond delay="0"/>
                            </p:stCondLst>
                            <p:childTnLst>
                              <p:par>
                                <p:cTn id="39" presetID="42" presetClass="path" presetSubtype="0" fill="hold" nodeType="afterEffect">
                                  <p:stCondLst>
                                    <p:cond delay="0"/>
                                  </p:stCondLst>
                                  <p:childTnLst>
                                    <p:animMotion origin="layout" path="M 0 -0.000185185 L -0.129479 0.11037 " pathEditMode="relative" rAng="0" ptsTypes="">
                                      <p:cBhvr>
                                        <p:cTn id="40" dur="500" fill="hold"/>
                                        <p:tgtEl>
                                          <p:spTgt spid="64"/>
                                        </p:tgtEl>
                                        <p:attrNameLst>
                                          <p:attrName>ppt_x</p:attrName>
                                          <p:attrName>ppt_y</p:attrName>
                                        </p:attrNameLst>
                                      </p:cBhvr>
                                      <p:rCtr x="-6300" y="3900"/>
                                    </p:animMotion>
                                  </p:childTnLst>
                                </p:cTn>
                              </p:par>
                              <p:par>
                                <p:cTn id="41" presetID="22" presetClass="entr" presetSubtype="2"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right)">
                                      <p:cBhvr>
                                        <p:cTn id="43" dur="500"/>
                                        <p:tgtEl>
                                          <p:spTgt spid="63"/>
                                        </p:tgtEl>
                                      </p:cBhvr>
                                    </p:animEffect>
                                  </p:childTnLst>
                                  <p:subTnLst>
                                    <p:audio>
                                      <p:cMediaNode>
                                        <p:cTn display="1" masterRel="sameClick">
                                          <p:stCondLst>
                                            <p:cond evt="begin" delay="0">
                                              <p:tn val="41"/>
                                            </p:cond>
                                          </p:stCondLst>
                                          <p:endCondLst>
                                            <p:cond evt="onStopAudio" delay="0">
                                              <p:tgtEl>
                                                <p:sldTgt/>
                                              </p:tgtEl>
                                            </p:cond>
                                          </p:endCondLst>
                                        </p:cTn>
                                        <p:tgtEl>
                                          <p:sndTgt r:embed="rId2" name="slingshotred.wav"/>
                                        </p:tgtEl>
                                      </p:cMediaNode>
                                    </p:audio>
                                  </p:subTnLst>
                                </p:cTn>
                              </p:par>
                              <p:par>
                                <p:cTn id="44" presetID="22" presetClass="entr" presetSubtype="2" fill="hold" grpId="1"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right)">
                                      <p:cBhvr>
                                        <p:cTn id="46" dur="500"/>
                                        <p:tgtEl>
                                          <p:spTgt spid="65"/>
                                        </p:tgtEl>
                                      </p:cBhvr>
                                    </p:animEffect>
                                  </p:childTnLst>
                                </p:cTn>
                              </p:par>
                              <p:par>
                                <p:cTn id="47" presetID="1" presetClass="emph" presetSubtype="2" fill="hold" nodeType="withEffect">
                                  <p:stCondLst>
                                    <p:cond delay="0"/>
                                  </p:stCondLst>
                                  <p:childTnLst>
                                    <p:animClr clrSpc="rgb" dir="cw">
                                      <p:cBhvr>
                                        <p:cTn id="48" dur="500" fill="hold"/>
                                        <p:tgtEl>
                                          <p:spTgt spid="21"/>
                                        </p:tgtEl>
                                        <p:attrNameLst>
                                          <p:attrName>fillcolor</p:attrName>
                                        </p:attrNameLst>
                                      </p:cBhvr>
                                      <p:to>
                                        <a:srgbClr val="5FEDE8"/>
                                      </p:to>
                                    </p:animClr>
                                    <p:set>
                                      <p:cBhvr>
                                        <p:cTn id="49" dur="500" fill="hold"/>
                                        <p:tgtEl>
                                          <p:spTgt spid="21"/>
                                        </p:tgtEl>
                                        <p:attrNameLst>
                                          <p:attrName>fill.type</p:attrName>
                                        </p:attrNameLst>
                                      </p:cBhvr>
                                      <p:to>
                                        <p:strVal val="solid"/>
                                      </p:to>
                                    </p:set>
                                    <p:set>
                                      <p:cBhvr>
                                        <p:cTn id="50" dur="500" fill="hold"/>
                                        <p:tgtEl>
                                          <p:spTgt spid="21"/>
                                        </p:tgtEl>
                                        <p:attrNameLst>
                                          <p:attrName>fill.on</p:attrName>
                                        </p:attrNameLst>
                                      </p:cBhvr>
                                      <p:to>
                                        <p:strVal val="true"/>
                                      </p:to>
                                    </p:set>
                                  </p:childTnLst>
                                </p:cTn>
                              </p:par>
                            </p:childTnLst>
                          </p:cTn>
                        </p:par>
                        <p:par>
                          <p:cTn id="51" fill="hold">
                            <p:stCondLst>
                              <p:cond delay="500"/>
                            </p:stCondLst>
                            <p:childTnLst>
                              <p:par>
                                <p:cTn id="52" presetID="0" presetClass="path" presetSubtype="0" fill="hold" nodeType="afterEffect">
                                  <p:stCondLst>
                                    <p:cond delay="0"/>
                                  </p:stCondLst>
                                  <p:childTnLst>
                                    <p:animMotion origin="layout" path="M -0.119133 0.101829 C -0.0595359 0.00877752 -0.029845 -0.0891069 0.0600823 -0.176075 C 0.158604 -0.277718 0.223473 -0.324249 0.349252 -0.377035 C 0.441157 -0.40978 0.484256 -0.412286 0.569573 -0.410144 C 0.645889 -0.400835 0.675124 -0.37435 0.727896 -0.356453 " pathEditMode="relative" rAng="0" ptsTypes="AAAAA">
                                      <p:cBhvr>
                                        <p:cTn id="53" dur="1000" fill="hold"/>
                                        <p:tgtEl>
                                          <p:spTgt spid="64"/>
                                        </p:tgtEl>
                                        <p:attrNameLst>
                                          <p:attrName>ppt_x</p:attrName>
                                          <p:attrName>ppt_y</p:attrName>
                                        </p:attrNameLst>
                                      </p:cBhvr>
                                      <p:rCtr x="42400" y="-25600"/>
                                    </p:animMotion>
                                  </p:childTnLst>
                                </p:cTn>
                              </p:par>
                              <p:par>
                                <p:cTn id="54" presetID="22" presetClass="exit" presetSubtype="8" fill="hold" grpId="1" nodeType="withEffect">
                                  <p:stCondLst>
                                    <p:cond delay="0"/>
                                  </p:stCondLst>
                                  <p:childTnLst>
                                    <p:animEffect transition="out" filter="wipe(left)">
                                      <p:cBhvr>
                                        <p:cTn id="55" dur="100"/>
                                        <p:tgtEl>
                                          <p:spTgt spid="63"/>
                                        </p:tgtEl>
                                      </p:cBhvr>
                                    </p:animEffect>
                                    <p:set>
                                      <p:cBhvr>
                                        <p:cTn id="56" dur="1" fill="hold">
                                          <p:stCondLst>
                                            <p:cond delay="99"/>
                                          </p:stCondLst>
                                        </p:cTn>
                                        <p:tgtEl>
                                          <p:spTgt spid="63"/>
                                        </p:tgtEl>
                                        <p:attrNameLst>
                                          <p:attrName>style.visibility</p:attrName>
                                        </p:attrNameLst>
                                      </p:cBhvr>
                                      <p:to>
                                        <p:strVal val="hidden"/>
                                      </p:to>
                                    </p:set>
                                  </p:childTnLst>
                                </p:cTn>
                              </p:par>
                              <p:par>
                                <p:cTn id="57" presetID="22" presetClass="exit" presetSubtype="8" fill="hold" grpId="2" nodeType="withEffect">
                                  <p:stCondLst>
                                    <p:cond delay="0"/>
                                  </p:stCondLst>
                                  <p:childTnLst>
                                    <p:animEffect transition="out" filter="wipe(left)">
                                      <p:cBhvr>
                                        <p:cTn id="58" dur="100"/>
                                        <p:tgtEl>
                                          <p:spTgt spid="65"/>
                                        </p:tgtEl>
                                      </p:cBhvr>
                                    </p:animEffect>
                                    <p:set>
                                      <p:cBhvr>
                                        <p:cTn id="59" dur="1" fill="hold">
                                          <p:stCondLst>
                                            <p:cond delay="99"/>
                                          </p:stCondLst>
                                        </p:cTn>
                                        <p:tgtEl>
                                          <p:spTgt spid="65"/>
                                        </p:tgtEl>
                                        <p:attrNameLst>
                                          <p:attrName>style.visibility</p:attrName>
                                        </p:attrNameLst>
                                      </p:cBhvr>
                                      <p:to>
                                        <p:strVal val="hidden"/>
                                      </p:to>
                                    </p:set>
                                  </p:childTnLst>
                                </p:cTn>
                              </p:par>
                            </p:childTnLst>
                          </p:cTn>
                        </p:par>
                        <p:par>
                          <p:cTn id="60" fill="hold">
                            <p:stCondLst>
                              <p:cond delay="1500"/>
                            </p:stCondLst>
                            <p:childTnLst>
                              <p:par>
                                <p:cTn id="61" presetID="31" presetClass="exit" presetSubtype="0" fill="hold" nodeType="afterEffect">
                                  <p:stCondLst>
                                    <p:cond delay="0"/>
                                  </p:stCondLst>
                                  <p:childTnLst>
                                    <p:anim calcmode="lin" valueType="num">
                                      <p:cBhvr>
                                        <p:cTn id="62" dur="500"/>
                                        <p:tgtEl>
                                          <p:spTgt spid="64"/>
                                        </p:tgtEl>
                                        <p:attrNameLst>
                                          <p:attrName>ppt_w</p:attrName>
                                        </p:attrNameLst>
                                      </p:cBhvr>
                                      <p:tavLst>
                                        <p:tav tm="0">
                                          <p:val>
                                            <p:strVal val="ppt_w"/>
                                          </p:val>
                                        </p:tav>
                                        <p:tav tm="100000">
                                          <p:val>
                                            <p:fltVal val="0"/>
                                          </p:val>
                                        </p:tav>
                                      </p:tavLst>
                                    </p:anim>
                                    <p:anim calcmode="lin" valueType="num">
                                      <p:cBhvr>
                                        <p:cTn id="63" dur="500"/>
                                        <p:tgtEl>
                                          <p:spTgt spid="64"/>
                                        </p:tgtEl>
                                        <p:attrNameLst>
                                          <p:attrName>ppt_h</p:attrName>
                                        </p:attrNameLst>
                                      </p:cBhvr>
                                      <p:tavLst>
                                        <p:tav tm="0">
                                          <p:val>
                                            <p:strVal val="ppt_h"/>
                                          </p:val>
                                        </p:tav>
                                        <p:tav tm="100000">
                                          <p:val>
                                            <p:fltVal val="0"/>
                                          </p:val>
                                        </p:tav>
                                      </p:tavLst>
                                    </p:anim>
                                    <p:anim calcmode="lin" valueType="num">
                                      <p:cBhvr>
                                        <p:cTn id="64" dur="500"/>
                                        <p:tgtEl>
                                          <p:spTgt spid="64"/>
                                        </p:tgtEl>
                                        <p:attrNameLst>
                                          <p:attrName>style.rotation</p:attrName>
                                        </p:attrNameLst>
                                      </p:cBhvr>
                                      <p:tavLst>
                                        <p:tav tm="0">
                                          <p:val>
                                            <p:fltVal val="0"/>
                                          </p:val>
                                        </p:tav>
                                        <p:tav tm="100000">
                                          <p:val>
                                            <p:fltVal val="90"/>
                                          </p:val>
                                        </p:tav>
                                      </p:tavLst>
                                    </p:anim>
                                    <p:animEffect transition="out" filter="fade">
                                      <p:cBhvr>
                                        <p:cTn id="65" dur="500"/>
                                        <p:tgtEl>
                                          <p:spTgt spid="64"/>
                                        </p:tgtEl>
                                      </p:cBhvr>
                                    </p:animEffect>
                                    <p:set>
                                      <p:cBhvr>
                                        <p:cTn id="66" dur="1" fill="hold">
                                          <p:stCondLst>
                                            <p:cond delay="499"/>
                                          </p:stCondLst>
                                        </p:cTn>
                                        <p:tgtEl>
                                          <p:spTgt spid="64"/>
                                        </p:tgtEl>
                                        <p:attrNameLst>
                                          <p:attrName>style.visibility</p:attrName>
                                        </p:attrNameLst>
                                      </p:cBhvr>
                                      <p:to>
                                        <p:strVal val="hidden"/>
                                      </p:to>
                                    </p:set>
                                  </p:childTnLst>
                                </p:cTn>
                              </p:par>
                            </p:childTnLst>
                          </p:cTn>
                        </p:par>
                        <p:par>
                          <p:cTn id="67" fill="hold">
                            <p:stCondLst>
                              <p:cond delay="2000"/>
                            </p:stCondLst>
                            <p:childTnLst>
                              <p:par>
                                <p:cTn id="68" presetID="31" presetClass="exit" presetSubtype="0" fill="hold" nodeType="afterEffect">
                                  <p:stCondLst>
                                    <p:cond delay="0"/>
                                  </p:stCondLst>
                                  <p:childTnLst>
                                    <p:anim calcmode="lin" valueType="num">
                                      <p:cBhvr>
                                        <p:cTn id="69" dur="1000"/>
                                        <p:tgtEl>
                                          <p:spTgt spid="8"/>
                                        </p:tgtEl>
                                        <p:attrNameLst>
                                          <p:attrName>ppt_w</p:attrName>
                                        </p:attrNameLst>
                                      </p:cBhvr>
                                      <p:tavLst>
                                        <p:tav tm="0">
                                          <p:val>
                                            <p:strVal val="ppt_w"/>
                                          </p:val>
                                        </p:tav>
                                        <p:tav tm="100000">
                                          <p:val>
                                            <p:fltVal val="0"/>
                                          </p:val>
                                        </p:tav>
                                      </p:tavLst>
                                    </p:anim>
                                    <p:anim calcmode="lin" valueType="num">
                                      <p:cBhvr>
                                        <p:cTn id="70" dur="1000"/>
                                        <p:tgtEl>
                                          <p:spTgt spid="8"/>
                                        </p:tgtEl>
                                        <p:attrNameLst>
                                          <p:attrName>ppt_h</p:attrName>
                                        </p:attrNameLst>
                                      </p:cBhvr>
                                      <p:tavLst>
                                        <p:tav tm="0">
                                          <p:val>
                                            <p:strVal val="ppt_h"/>
                                          </p:val>
                                        </p:tav>
                                        <p:tav tm="100000">
                                          <p:val>
                                            <p:fltVal val="0"/>
                                          </p:val>
                                        </p:tav>
                                      </p:tavLst>
                                    </p:anim>
                                    <p:anim calcmode="lin" valueType="num">
                                      <p:cBhvr>
                                        <p:cTn id="71" dur="1000"/>
                                        <p:tgtEl>
                                          <p:spTgt spid="8"/>
                                        </p:tgtEl>
                                        <p:attrNameLst>
                                          <p:attrName>style.rotation</p:attrName>
                                        </p:attrNameLst>
                                      </p:cBhvr>
                                      <p:tavLst>
                                        <p:tav tm="0">
                                          <p:val>
                                            <p:fltVal val="0"/>
                                          </p:val>
                                        </p:tav>
                                        <p:tav tm="100000">
                                          <p:val>
                                            <p:fltVal val="90"/>
                                          </p:val>
                                        </p:tav>
                                      </p:tavLst>
                                    </p:anim>
                                    <p:animEffect transition="out" filter="fade">
                                      <p:cBhvr>
                                        <p:cTn id="72" dur="1000"/>
                                        <p:tgtEl>
                                          <p:spTgt spid="8"/>
                                        </p:tgtEl>
                                      </p:cBhvr>
                                    </p:animEffect>
                                    <p:set>
                                      <p:cBhvr>
                                        <p:cTn id="73" dur="1" fill="hold">
                                          <p:stCondLst>
                                            <p:cond delay="999"/>
                                          </p:stCondLst>
                                        </p:cTn>
                                        <p:tgtEl>
                                          <p:spTgt spid="8"/>
                                        </p:tgtEl>
                                        <p:attrNameLst>
                                          <p:attrName>style.visibility</p:attrName>
                                        </p:attrNameLst>
                                      </p:cBhvr>
                                      <p:to>
                                        <p:strVal val="hidden"/>
                                      </p:to>
                                    </p:set>
                                  </p:childTnLst>
                                  <p:subTnLst>
                                    <p:audio>
                                      <p:cMediaNode>
                                        <p:cTn display="1" masterRel="sameClick">
                                          <p:stCondLst>
                                            <p:cond evt="begin" delay="0">
                                              <p:tn val="68"/>
                                            </p:cond>
                                          </p:stCondLst>
                                          <p:endCondLst>
                                            <p:cond evt="onStopAudio" delay="0">
                                              <p:tgtEl>
                                                <p:sldTgt/>
                                              </p:tgtEl>
                                            </p:cond>
                                          </p:endCondLst>
                                        </p:cTn>
                                        <p:tgtEl>
                                          <p:sndTgt r:embed="rId3" name="explode.wav"/>
                                        </p:tgtEl>
                                      </p:cMediaNode>
                                    </p:audio>
                                  </p:subTnLst>
                                </p:cTn>
                              </p:par>
                              <p:par>
                                <p:cTn id="74" presetID="53" presetClass="entr" presetSubtype="16"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500" fill="hold"/>
                                        <p:tgtEl>
                                          <p:spTgt spid="77"/>
                                        </p:tgtEl>
                                        <p:attrNameLst>
                                          <p:attrName>ppt_w</p:attrName>
                                        </p:attrNameLst>
                                      </p:cBhvr>
                                      <p:tavLst>
                                        <p:tav tm="0">
                                          <p:val>
                                            <p:fltVal val="0"/>
                                          </p:val>
                                        </p:tav>
                                        <p:tav tm="100000">
                                          <p:val>
                                            <p:strVal val="#ppt_w"/>
                                          </p:val>
                                        </p:tav>
                                      </p:tavLst>
                                    </p:anim>
                                    <p:anim calcmode="lin" valueType="num">
                                      <p:cBhvr>
                                        <p:cTn id="77" dur="500" fill="hold"/>
                                        <p:tgtEl>
                                          <p:spTgt spid="77"/>
                                        </p:tgtEl>
                                        <p:attrNameLst>
                                          <p:attrName>ppt_h</p:attrName>
                                        </p:attrNameLst>
                                      </p:cBhvr>
                                      <p:tavLst>
                                        <p:tav tm="0">
                                          <p:val>
                                            <p:fltVal val="0"/>
                                          </p:val>
                                        </p:tav>
                                        <p:tav tm="100000">
                                          <p:val>
                                            <p:strVal val="#ppt_h"/>
                                          </p:val>
                                        </p:tav>
                                      </p:tavLst>
                                    </p:anim>
                                    <p:animEffect transition="in" filter="fade">
                                      <p:cBhvr>
                                        <p:cTn id="78" dur="500"/>
                                        <p:tgtEl>
                                          <p:spTgt spid="77"/>
                                        </p:tgtEl>
                                      </p:cBhvr>
                                    </p:animEffect>
                                  </p:childTnLst>
                                </p:cTn>
                              </p:par>
                            </p:childTnLst>
                          </p:cTn>
                        </p:par>
                      </p:childTnLst>
                    </p:cTn>
                  </p:par>
                </p:childTnLst>
              </p:cTn>
              <p:nextCondLst>
                <p:cond evt="onClick" delay="0">
                  <p:tgtEl>
                    <p:spTgt spid="21"/>
                  </p:tgtEl>
                </p:cond>
              </p:nextCondLst>
            </p:seq>
            <p:seq concurrent="1" nextAc="seek">
              <p:cTn id="79" restart="whenNotActive" fill="hold" evtFilter="cancelBubble" nodeType="interactiveSeq">
                <p:stCondLst>
                  <p:cond evt="onClick" delay="0">
                    <p:tgtEl>
                      <p:spTgt spid="72"/>
                    </p:tgtEl>
                  </p:cond>
                </p:stCondLst>
                <p:endSync evt="end" delay="0">
                  <p:rtn val="all"/>
                </p:endSync>
                <p:childTnLst>
                  <p:par>
                    <p:cTn id="80" fill="hold">
                      <p:stCondLst>
                        <p:cond delay="0"/>
                      </p:stCondLst>
                      <p:childTnLst>
                        <p:par>
                          <p:cTn id="81" fill="hold">
                            <p:stCondLst>
                              <p:cond delay="0"/>
                            </p:stCondLst>
                            <p:childTnLst>
                              <p:par>
                                <p:cTn id="82" presetID="26" presetClass="emph" presetSubtype="0" fill="hold" grpId="1" nodeType="clickEffect">
                                  <p:stCondLst>
                                    <p:cond delay="0"/>
                                  </p:stCondLst>
                                  <p:childTnLst>
                                    <p:animEffect transition="out" filter="fade">
                                      <p:cBhvr>
                                        <p:cTn id="83" dur="500" tmFilter="0, 0; .2, .5; .8, .5; 1, 0"/>
                                        <p:tgtEl>
                                          <p:spTgt spid="72"/>
                                        </p:tgtEl>
                                      </p:cBhvr>
                                    </p:animEffect>
                                    <p:animScale>
                                      <p:cBhvr>
                                        <p:cTn id="84" dur="250" autoRev="1" fill="hold"/>
                                        <p:tgtEl>
                                          <p:spTgt spid="72"/>
                                        </p:tgtEl>
                                      </p:cBhvr>
                                      <p:by x="105000" y="105000"/>
                                    </p:animScale>
                                  </p:childTnLst>
                                  <p:subTnLst>
                                    <p:audio>
                                      <p:cMediaNode>
                                        <p:cTn display="1" masterRel="sameClick">
                                          <p:stCondLst>
                                            <p:cond evt="begin" delay="0">
                                              <p:tn val="82"/>
                                            </p:cond>
                                          </p:stCondLst>
                                          <p:endCondLst>
                                            <p:cond evt="onStopAudio" delay="0">
                                              <p:tgtEl>
                                                <p:sldTgt/>
                                              </p:tgtEl>
                                            </p:cond>
                                          </p:endCondLst>
                                        </p:cTn>
                                        <p:tgtEl>
                                          <p:sndTgt r:embed="rId4" name="警告-系统警告回答错误-游戏提示_爱给网_aigei_com.wav"/>
                                        </p:tgtEl>
                                      </p:cMediaNode>
                                    </p:audio>
                                  </p:subTnLst>
                                </p:cTn>
                              </p:par>
                              <p:par>
                                <p:cTn id="85" presetID="32" presetClass="emph" presetSubtype="0" fill="hold" nodeType="withEffect">
                                  <p:stCondLst>
                                    <p:cond delay="0"/>
                                  </p:stCondLst>
                                  <p:childTnLst>
                                    <p:animRot by="120000">
                                      <p:cBhvr>
                                        <p:cTn id="86" dur="100" fill="hold">
                                          <p:stCondLst>
                                            <p:cond delay="0"/>
                                          </p:stCondLst>
                                        </p:cTn>
                                        <p:tgtEl>
                                          <p:spTgt spid="20"/>
                                        </p:tgtEl>
                                        <p:attrNameLst>
                                          <p:attrName>r</p:attrName>
                                        </p:attrNameLst>
                                      </p:cBhvr>
                                    </p:animRot>
                                    <p:animRot by="-240000">
                                      <p:cBhvr>
                                        <p:cTn id="87" dur="200" fill="hold">
                                          <p:stCondLst>
                                            <p:cond delay="200"/>
                                          </p:stCondLst>
                                        </p:cTn>
                                        <p:tgtEl>
                                          <p:spTgt spid="20"/>
                                        </p:tgtEl>
                                        <p:attrNameLst>
                                          <p:attrName>r</p:attrName>
                                        </p:attrNameLst>
                                      </p:cBhvr>
                                    </p:animRot>
                                    <p:animRot by="240000">
                                      <p:cBhvr>
                                        <p:cTn id="88" dur="200" fill="hold">
                                          <p:stCondLst>
                                            <p:cond delay="400"/>
                                          </p:stCondLst>
                                        </p:cTn>
                                        <p:tgtEl>
                                          <p:spTgt spid="20"/>
                                        </p:tgtEl>
                                        <p:attrNameLst>
                                          <p:attrName>r</p:attrName>
                                        </p:attrNameLst>
                                      </p:cBhvr>
                                    </p:animRot>
                                    <p:animRot by="-240000">
                                      <p:cBhvr>
                                        <p:cTn id="89" dur="200" fill="hold">
                                          <p:stCondLst>
                                            <p:cond delay="600"/>
                                          </p:stCondLst>
                                        </p:cTn>
                                        <p:tgtEl>
                                          <p:spTgt spid="20"/>
                                        </p:tgtEl>
                                        <p:attrNameLst>
                                          <p:attrName>r</p:attrName>
                                        </p:attrNameLst>
                                      </p:cBhvr>
                                    </p:animRot>
                                    <p:animRot by="120000">
                                      <p:cBhvr>
                                        <p:cTn id="90" dur="200" fill="hold">
                                          <p:stCondLst>
                                            <p:cond delay="800"/>
                                          </p:stCondLst>
                                        </p:cTn>
                                        <p:tgtEl>
                                          <p:spTgt spid="20"/>
                                        </p:tgtEl>
                                        <p:attrNameLst>
                                          <p:attrName>r</p:attrName>
                                        </p:attrNameLst>
                                      </p:cBhvr>
                                    </p:animRot>
                                  </p:childTnLst>
                                </p:cTn>
                              </p:par>
                            </p:childTnLst>
                          </p:cTn>
                        </p:par>
                      </p:childTnLst>
                    </p:cTn>
                  </p:par>
                </p:childTnLst>
              </p:cTn>
              <p:nextCondLst>
                <p:cond evt="onClick" delay="0">
                  <p:tgtEl>
                    <p:spTgt spid="72"/>
                  </p:tgtEl>
                </p:cond>
              </p:nextCondLst>
            </p:seq>
          </p:childTnLst>
        </p:cTn>
      </p:par>
    </p:tnLst>
    <p:bldLst>
      <p:bldP spid="63" grpId="0" bldLvl="0" animBg="1"/>
      <p:bldP spid="63" grpId="1" bldLvl="0" animBg="1"/>
      <p:bldP spid="21" grpId="0" bldLvl="0" animBg="1"/>
      <p:bldP spid="65" grpId="1" bldLvl="0" animBg="1"/>
      <p:bldP spid="65" grpId="2" bldLvl="0" animBg="1"/>
      <p:bldP spid="72" grpId="0" bldLvl="0" animBg="1"/>
      <p:bldP spid="72" grpId="1"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userDrawn="1"/>
        </p:nvSpPr>
        <p:spPr>
          <a:xfrm>
            <a:off x="-5106035" y="-4025900"/>
            <a:ext cx="24130635" cy="15265400"/>
          </a:xfrm>
          <a:custGeom>
            <a:avLst/>
            <a:gdLst/>
            <a:ahLst/>
            <a:cxnLst>
              <a:cxn ang="3">
                <a:pos x="hc" y="t"/>
              </a:cxn>
              <a:cxn ang="cd2">
                <a:pos x="l" y="vc"/>
              </a:cxn>
              <a:cxn ang="cd4">
                <a:pos x="hc" y="b"/>
              </a:cxn>
              <a:cxn ang="0">
                <a:pos x="r" y="vc"/>
              </a:cxn>
            </a:cxnLst>
            <a:rect l="l" t="t" r="r" b="b"/>
            <a:pathLst>
              <a:path w="37880" h="24040">
                <a:moveTo>
                  <a:pt x="8000" y="6320"/>
                </a:moveTo>
                <a:lnTo>
                  <a:pt x="8000" y="17240"/>
                </a:lnTo>
                <a:lnTo>
                  <a:pt x="27240" y="17240"/>
                </a:lnTo>
                <a:lnTo>
                  <a:pt x="27240" y="6320"/>
                </a:lnTo>
                <a:lnTo>
                  <a:pt x="8000" y="6320"/>
                </a:lnTo>
                <a:close/>
                <a:moveTo>
                  <a:pt x="0" y="0"/>
                </a:moveTo>
                <a:lnTo>
                  <a:pt x="37880" y="0"/>
                </a:lnTo>
                <a:lnTo>
                  <a:pt x="37880" y="24040"/>
                </a:lnTo>
                <a:lnTo>
                  <a:pt x="0" y="24040"/>
                </a:lnTo>
                <a:lnTo>
                  <a:pt x="0" y="0"/>
                </a:lnTo>
                <a:close/>
              </a:path>
            </a:pathLst>
          </a:cu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0" name="Y"/>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000" b="96000" l="10000" r="90000"/>
                    </a14:imgEffect>
                  </a14:imgLayer>
                </a14:imgProps>
              </a:ext>
              <a:ext uri="{28A0092B-C50C-407E-A947-70E740481C1C}">
                <a14:useLocalDpi xmlns:a14="http://schemas.microsoft.com/office/drawing/2010/main" val="0"/>
              </a:ext>
            </a:extLst>
          </a:blip>
          <a:srcRect l="34000" t="6833" r="34667" b="6333"/>
          <a:stretch>
            <a:fillRect/>
          </a:stretch>
        </p:blipFill>
        <p:spPr>
          <a:xfrm>
            <a:off x="1503045" y="3952875"/>
            <a:ext cx="1021715" cy="2491740"/>
          </a:xfrm>
          <a:prstGeom prst="rect">
            <a:avLst/>
          </a:prstGeom>
        </p:spPr>
      </p:pic>
      <p:sp>
        <p:nvSpPr>
          <p:cNvPr id="63" name="皮筋1"/>
          <p:cNvSpPr/>
          <p:nvPr/>
        </p:nvSpPr>
        <p:spPr>
          <a:xfrm rot="19229234" flipV="1">
            <a:off x="378460" y="4432935"/>
            <a:ext cx="1335405" cy="76200"/>
          </a:xfrm>
          <a:prstGeom prst="rect">
            <a:avLst/>
          </a:prstGeom>
          <a:solidFill>
            <a:srgbClr val="241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5803900" y="2266950"/>
            <a:ext cx="6513195" cy="4157345"/>
            <a:chOff x="9140" y="3570"/>
            <a:chExt cx="10257" cy="6547"/>
          </a:xfrm>
        </p:grpSpPr>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17" y="8596"/>
              <a:ext cx="1275" cy="1245"/>
            </a:xfrm>
            <a:prstGeom prst="rect">
              <a:avLst/>
            </a:prstGeom>
          </p:spPr>
        </p:pic>
        <p:pic>
          <p:nvPicPr>
            <p:cNvPr id="13" name="图片 12"/>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29" y="7423"/>
              <a:ext cx="1275" cy="1245"/>
            </a:xfrm>
            <a:prstGeom prst="rect">
              <a:avLst/>
            </a:prstGeom>
          </p:spPr>
        </p:pic>
        <p:pic>
          <p:nvPicPr>
            <p:cNvPr id="15" name="图片 14"/>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7422937">
              <a:off x="13801" y="8398"/>
              <a:ext cx="3095" cy="345"/>
            </a:xfrm>
            <a:prstGeom prst="rect">
              <a:avLst/>
            </a:prstGeom>
          </p:spPr>
        </p:pic>
        <p:pic>
          <p:nvPicPr>
            <p:cNvPr id="16" name="图片 15"/>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4177063" flipH="1">
              <a:off x="15396" y="8389"/>
              <a:ext cx="3095" cy="345"/>
            </a:xfrm>
            <a:prstGeom prst="rect">
              <a:avLst/>
            </a:prstGeom>
          </p:spPr>
        </p:pic>
        <p:pic>
          <p:nvPicPr>
            <p:cNvPr id="23" name="图片 22"/>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9140" y="5376"/>
              <a:ext cx="3095" cy="345"/>
            </a:xfrm>
            <a:prstGeom prst="rect">
              <a:avLst/>
            </a:prstGeom>
          </p:spPr>
        </p:pic>
        <p:pic>
          <p:nvPicPr>
            <p:cNvPr id="25" name="图片 24"/>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12020" y="3570"/>
              <a:ext cx="3095" cy="345"/>
            </a:xfrm>
            <a:prstGeom prst="rect">
              <a:avLst/>
            </a:prstGeom>
          </p:spPr>
        </p:pic>
        <p:pic>
          <p:nvPicPr>
            <p:cNvPr id="26" name="图片 25"/>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15052" y="3577"/>
              <a:ext cx="3095" cy="345"/>
            </a:xfrm>
            <a:prstGeom prst="rect">
              <a:avLst/>
            </a:prstGeom>
          </p:spPr>
        </p:pic>
        <p:pic>
          <p:nvPicPr>
            <p:cNvPr id="27" name="图片 26"/>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6200000">
              <a:off x="16425" y="5226"/>
              <a:ext cx="3095" cy="345"/>
            </a:xfrm>
            <a:prstGeom prst="rect">
              <a:avLst/>
            </a:prstGeom>
          </p:spPr>
        </p:pic>
        <p:pic>
          <p:nvPicPr>
            <p:cNvPr id="28" name="图片 27"/>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6200000">
              <a:off x="16425" y="8228"/>
              <a:ext cx="3095" cy="345"/>
            </a:xfrm>
            <a:prstGeom prst="rect">
              <a:avLst/>
            </a:prstGeom>
          </p:spPr>
        </p:pic>
        <p:pic>
          <p:nvPicPr>
            <p:cNvPr id="18" name="图片 17"/>
            <p:cNvPicPr>
              <a:picLocks noChangeAspect="1"/>
            </p:cNvPicPr>
            <p:nvPr/>
          </p:nvPicPr>
          <p:blipFill rotWithShape="1">
            <a:blip r:embed="rId7">
              <a:extLst>
                <a:ext uri="{28A0092B-C50C-407E-A947-70E740481C1C}">
                  <a14:useLocalDpi xmlns:a14="http://schemas.microsoft.com/office/drawing/2010/main" val="0"/>
                </a:ext>
              </a:extLst>
            </a:blip>
            <a:srcRect l="16810" t="21811" r="66390" b="56907"/>
            <a:stretch>
              <a:fillRect/>
            </a:stretch>
          </p:blipFill>
          <p:spPr>
            <a:xfrm>
              <a:off x="10994" y="4197"/>
              <a:ext cx="1260" cy="1245"/>
            </a:xfrm>
            <a:prstGeom prst="rect">
              <a:avLst/>
            </a:prstGeom>
          </p:spPr>
        </p:pic>
        <p:pic>
          <p:nvPicPr>
            <p:cNvPr id="32" name="图片 31"/>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29" y="6225"/>
              <a:ext cx="1275" cy="1245"/>
            </a:xfrm>
            <a:prstGeom prst="rect">
              <a:avLst/>
            </a:prstGeom>
          </p:spPr>
        </p:pic>
        <p:pic>
          <p:nvPicPr>
            <p:cNvPr id="33" name="图片 32"/>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43" y="5040"/>
              <a:ext cx="1275" cy="1245"/>
            </a:xfrm>
            <a:prstGeom prst="rect">
              <a:avLst/>
            </a:prstGeom>
          </p:spPr>
        </p:pic>
        <p:pic>
          <p:nvPicPr>
            <p:cNvPr id="34" name="图片 33"/>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42" y="3852"/>
              <a:ext cx="1275" cy="1245"/>
            </a:xfrm>
            <a:prstGeom prst="rect">
              <a:avLst/>
            </a:prstGeom>
          </p:spPr>
        </p:pic>
        <p:pic>
          <p:nvPicPr>
            <p:cNvPr id="35" name="图片 34"/>
            <p:cNvPicPr>
              <a:picLocks noChangeAspect="1"/>
            </p:cNvPicPr>
            <p:nvPr/>
          </p:nvPicPr>
          <p:blipFill rotWithShape="1">
            <a:blip r:embed="rId7">
              <a:extLst>
                <a:ext uri="{28A0092B-C50C-407E-A947-70E740481C1C}">
                  <a14:useLocalDpi xmlns:a14="http://schemas.microsoft.com/office/drawing/2010/main" val="0"/>
                </a:ext>
              </a:extLst>
            </a:blip>
            <a:srcRect l="49802" t="22" r="33798" b="78952"/>
            <a:stretch>
              <a:fillRect/>
            </a:stretch>
          </p:blipFill>
          <p:spPr>
            <a:xfrm>
              <a:off x="11911" y="5684"/>
              <a:ext cx="1230" cy="1230"/>
            </a:xfrm>
            <a:prstGeom prst="rect">
              <a:avLst/>
            </a:prstGeom>
          </p:spPr>
        </p:pic>
        <p:pic>
          <p:nvPicPr>
            <p:cNvPr id="37" name="图片 36"/>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1893" y="6868"/>
              <a:ext cx="1275" cy="1245"/>
            </a:xfrm>
            <a:prstGeom prst="rect">
              <a:avLst/>
            </a:prstGeom>
          </p:spPr>
        </p:pic>
        <p:pic>
          <p:nvPicPr>
            <p:cNvPr id="41" name="图片 40"/>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214" y="9257"/>
              <a:ext cx="661" cy="646"/>
            </a:xfrm>
            <a:prstGeom prst="rect">
              <a:avLst/>
            </a:prstGeom>
          </p:spPr>
        </p:pic>
        <p:pic>
          <p:nvPicPr>
            <p:cNvPr id="42" name="图片 41"/>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781" y="9257"/>
              <a:ext cx="661" cy="646"/>
            </a:xfrm>
            <a:prstGeom prst="rect">
              <a:avLst/>
            </a:prstGeom>
          </p:spPr>
        </p:pic>
        <p:pic>
          <p:nvPicPr>
            <p:cNvPr id="43" name="图片 42"/>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349" y="9257"/>
              <a:ext cx="661" cy="646"/>
            </a:xfrm>
            <a:prstGeom prst="rect">
              <a:avLst/>
            </a:prstGeom>
          </p:spPr>
        </p:pic>
        <p:pic>
          <p:nvPicPr>
            <p:cNvPr id="44" name="图片 43"/>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916" y="9239"/>
              <a:ext cx="661" cy="646"/>
            </a:xfrm>
            <a:prstGeom prst="rect">
              <a:avLst/>
            </a:prstGeom>
          </p:spPr>
        </p:pic>
        <p:pic>
          <p:nvPicPr>
            <p:cNvPr id="45" name="图片 44"/>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483" y="9239"/>
              <a:ext cx="661" cy="646"/>
            </a:xfrm>
            <a:prstGeom prst="rect">
              <a:avLst/>
            </a:prstGeom>
          </p:spPr>
        </p:pic>
        <p:pic>
          <p:nvPicPr>
            <p:cNvPr id="46" name="图片 45"/>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052" y="9239"/>
              <a:ext cx="661" cy="646"/>
            </a:xfrm>
            <a:prstGeom prst="rect">
              <a:avLst/>
            </a:prstGeom>
          </p:spPr>
        </p:pic>
        <p:pic>
          <p:nvPicPr>
            <p:cNvPr id="47" name="图片 46"/>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606" y="9242"/>
              <a:ext cx="661" cy="646"/>
            </a:xfrm>
            <a:prstGeom prst="rect">
              <a:avLst/>
            </a:prstGeom>
          </p:spPr>
        </p:pic>
        <p:pic>
          <p:nvPicPr>
            <p:cNvPr id="50" name="图片 49"/>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425" y="8655"/>
              <a:ext cx="661" cy="646"/>
            </a:xfrm>
            <a:prstGeom prst="rect">
              <a:avLst/>
            </a:prstGeom>
          </p:spPr>
        </p:pic>
        <p:pic>
          <p:nvPicPr>
            <p:cNvPr id="51" name="图片 50"/>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052" y="8665"/>
              <a:ext cx="661" cy="646"/>
            </a:xfrm>
            <a:prstGeom prst="rect">
              <a:avLst/>
            </a:prstGeom>
          </p:spPr>
        </p:pic>
        <p:pic>
          <p:nvPicPr>
            <p:cNvPr id="53" name="图片 52"/>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872" y="8655"/>
              <a:ext cx="661" cy="646"/>
            </a:xfrm>
            <a:prstGeom prst="rect">
              <a:avLst/>
            </a:prstGeom>
          </p:spPr>
        </p:pic>
        <p:pic>
          <p:nvPicPr>
            <p:cNvPr id="54" name="图片 53"/>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499" y="8665"/>
              <a:ext cx="661" cy="646"/>
            </a:xfrm>
            <a:prstGeom prst="rect">
              <a:avLst/>
            </a:prstGeom>
          </p:spPr>
        </p:pic>
        <p:pic>
          <p:nvPicPr>
            <p:cNvPr id="55" name="图片 54"/>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859" y="8072"/>
              <a:ext cx="661" cy="646"/>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486" y="8082"/>
              <a:ext cx="661" cy="646"/>
            </a:xfrm>
            <a:prstGeom prst="rect">
              <a:avLst/>
            </a:prstGeom>
          </p:spPr>
        </p:pic>
        <p:pic>
          <p:nvPicPr>
            <p:cNvPr id="57" name="图片 56"/>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422" y="8072"/>
              <a:ext cx="661" cy="646"/>
            </a:xfrm>
            <a:prstGeom prst="rect">
              <a:avLst/>
            </a:prstGeom>
          </p:spPr>
        </p:pic>
        <p:pic>
          <p:nvPicPr>
            <p:cNvPr id="58" name="图片 57"/>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049" y="8082"/>
              <a:ext cx="661" cy="646"/>
            </a:xfrm>
            <a:prstGeom prst="rect">
              <a:avLst/>
            </a:prstGeom>
          </p:spPr>
        </p:pic>
        <p:pic>
          <p:nvPicPr>
            <p:cNvPr id="59" name="图片 58"/>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0662" y="8034"/>
              <a:ext cx="1275" cy="1245"/>
            </a:xfrm>
            <a:prstGeom prst="rect">
              <a:avLst/>
            </a:prstGeom>
          </p:spPr>
        </p:pic>
        <p:grpSp>
          <p:nvGrpSpPr>
            <p:cNvPr id="2" name="组合 1"/>
            <p:cNvGrpSpPr/>
            <p:nvPr/>
          </p:nvGrpSpPr>
          <p:grpSpPr>
            <a:xfrm>
              <a:off x="9603" y="5678"/>
              <a:ext cx="1275" cy="2433"/>
              <a:chOff x="5990693" y="3605642"/>
              <a:chExt cx="809625" cy="1544657"/>
            </a:xfrm>
          </p:grpSpPr>
          <p:pic>
            <p:nvPicPr>
              <p:cNvPr id="14" name="图片 13"/>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5990693" y="4359724"/>
                <a:ext cx="809625" cy="790575"/>
              </a:xfrm>
              <a:prstGeom prst="rect">
                <a:avLst/>
              </a:prstGeom>
            </p:spPr>
          </p:pic>
          <p:pic>
            <p:nvPicPr>
              <p:cNvPr id="66" name="图片 65"/>
              <p:cNvPicPr>
                <a:picLocks noChangeAspect="1"/>
              </p:cNvPicPr>
              <p:nvPr/>
            </p:nvPicPr>
            <p:blipFill rotWithShape="1">
              <a:blip r:embed="rId7">
                <a:extLst>
                  <a:ext uri="{28A0092B-C50C-407E-A947-70E740481C1C}">
                    <a14:useLocalDpi xmlns:a14="http://schemas.microsoft.com/office/drawing/2010/main" val="0"/>
                  </a:ext>
                </a:extLst>
              </a:blip>
              <a:srcRect l="49802" t="22" r="33798" b="78952"/>
              <a:stretch>
                <a:fillRect/>
              </a:stretch>
            </p:blipFill>
            <p:spPr>
              <a:xfrm flipH="1">
                <a:off x="6016669" y="3605642"/>
                <a:ext cx="781051" cy="781050"/>
              </a:xfrm>
              <a:prstGeom prst="rect">
                <a:avLst/>
              </a:prstGeom>
            </p:spPr>
          </p:pic>
        </p:grpSp>
        <p:pic>
          <p:nvPicPr>
            <p:cNvPr id="68" name="图片 67"/>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5" y="8665"/>
              <a:ext cx="1275" cy="1245"/>
            </a:xfrm>
            <a:prstGeom prst="rect">
              <a:avLst/>
            </a:prstGeom>
          </p:spPr>
        </p:pic>
        <p:pic>
          <p:nvPicPr>
            <p:cNvPr id="69" name="图片 68"/>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1" y="7449"/>
              <a:ext cx="1275" cy="1245"/>
            </a:xfrm>
            <a:prstGeom prst="rect">
              <a:avLst/>
            </a:prstGeom>
          </p:spPr>
        </p:pic>
        <p:pic>
          <p:nvPicPr>
            <p:cNvPr id="70" name="图片 69"/>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5" y="6243"/>
              <a:ext cx="1275" cy="1245"/>
            </a:xfrm>
            <a:prstGeom prst="rect">
              <a:avLst/>
            </a:prstGeom>
          </p:spPr>
        </p:pic>
        <p:pic>
          <p:nvPicPr>
            <p:cNvPr id="71" name="图片 70"/>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23" y="5042"/>
              <a:ext cx="1275" cy="1245"/>
            </a:xfrm>
            <a:prstGeom prst="rect">
              <a:avLst/>
            </a:prstGeom>
          </p:spPr>
        </p:pic>
      </p:grpSp>
      <p:pic>
        <p:nvPicPr>
          <p:cNvPr id="10" name="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025" y="5055870"/>
            <a:ext cx="1290320" cy="1290320"/>
          </a:xfrm>
          <a:prstGeom prst="rect">
            <a:avLst/>
          </a:prstGeom>
        </p:spPr>
      </p:pic>
      <p:pic>
        <p:nvPicPr>
          <p:cNvPr id="19" name="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94985" y="2266950"/>
            <a:ext cx="1651000" cy="1441450"/>
          </a:xfrm>
          <a:prstGeom prst="rect">
            <a:avLst/>
          </a:prstGeom>
        </p:spPr>
      </p:pic>
      <p:pic>
        <p:nvPicPr>
          <p:cNvPr id="20" name="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09255" y="1127760"/>
            <a:ext cx="1651000" cy="1441450"/>
          </a:xfrm>
          <a:prstGeom prst="rect">
            <a:avLst/>
          </a:prstGeom>
        </p:spPr>
      </p:pic>
      <p:grpSp>
        <p:nvGrpSpPr>
          <p:cNvPr id="75" name="组合 74"/>
          <p:cNvGrpSpPr/>
          <p:nvPr/>
        </p:nvGrpSpPr>
        <p:grpSpPr>
          <a:xfrm>
            <a:off x="-10207" y="1070252"/>
            <a:ext cx="6640830" cy="1038860"/>
            <a:chOff x="-271010" y="730339"/>
            <a:chExt cx="6640830" cy="1038860"/>
          </a:xfrm>
        </p:grpSpPr>
        <p:sp>
          <p:nvSpPr>
            <p:cNvPr id="73" name="文本框 72"/>
            <p:cNvSpPr txBox="1"/>
            <p:nvPr/>
          </p:nvSpPr>
          <p:spPr>
            <a:xfrm>
              <a:off x="560840" y="1062444"/>
              <a:ext cx="5808980" cy="706755"/>
            </a:xfrm>
            <a:prstGeom prst="rect">
              <a:avLst/>
            </a:prstGeom>
            <a:solidFill>
              <a:schemeClr val="bg1"/>
            </a:solidFill>
            <a:ln w="57150">
              <a:solidFill>
                <a:srgbClr val="D6002D"/>
              </a:solidFill>
            </a:ln>
          </p:spPr>
          <p:txBody>
            <a:bodyPr wrap="square" rtlCol="0">
              <a:spAutoFit/>
            </a:bodyPr>
            <a:lstStyle/>
            <a:p>
              <a:pPr algn="l"/>
              <a:r>
                <a:rPr lang="zh-CN" altLang="en-US"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你们学校有多少</a:t>
              </a:r>
              <a:r>
                <a:rPr lang="en-US" altLang="zh-CN"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__</a:t>
              </a:r>
              <a:r>
                <a:rPr lang="zh-CN" altLang="en-US"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学生？</a:t>
              </a:r>
            </a:p>
          </p:txBody>
        </p:sp>
        <p:pic>
          <p:nvPicPr>
            <p:cNvPr id="74" name="图片 73" descr="C:\Users\Administrator\Desktop\1.png1"/>
            <p:cNvPicPr>
              <a:picLocks noChangeAspect="1"/>
            </p:cNvPicPr>
            <p:nvPr/>
          </p:nvPicPr>
          <p:blipFill>
            <a:blip r:embed="rId10"/>
            <a:srcRect/>
            <a:stretch>
              <a:fillRect/>
            </a:stretch>
          </p:blipFill>
          <p:spPr>
            <a:xfrm>
              <a:off x="-271010" y="730339"/>
              <a:ext cx="1017905" cy="970915"/>
            </a:xfrm>
            <a:prstGeom prst="rect">
              <a:avLst/>
            </a:prstGeom>
          </p:spPr>
        </p:pic>
      </p:grpSp>
      <p:pic>
        <p:nvPicPr>
          <p:cNvPr id="8" name="2" descr="C:\Users\五月小奶昔\Desktop\图片2.png图片2"/>
          <p:cNvPicPr>
            <a:picLocks noChangeAspect="1"/>
          </p:cNvPicPr>
          <p:nvPr/>
        </p:nvPicPr>
        <p:blipFill>
          <a:blip r:embed="rId11"/>
          <a:srcRect/>
          <a:stretch>
            <a:fillRect/>
          </a:stretch>
        </p:blipFill>
        <p:spPr>
          <a:xfrm>
            <a:off x="6777355" y="4352925"/>
            <a:ext cx="908050" cy="908685"/>
          </a:xfrm>
          <a:prstGeom prst="rect">
            <a:avLst/>
          </a:prstGeom>
        </p:spPr>
      </p:pic>
      <p:sp>
        <p:nvSpPr>
          <p:cNvPr id="21" name="A"/>
          <p:cNvSpPr txBox="1"/>
          <p:nvPr/>
        </p:nvSpPr>
        <p:spPr>
          <a:xfrm>
            <a:off x="6630670" y="5132070"/>
            <a:ext cx="1221740" cy="521970"/>
          </a:xfrm>
          <a:prstGeom prst="rect">
            <a:avLst/>
          </a:prstGeom>
          <a:solidFill>
            <a:schemeClr val="bg1"/>
          </a:solidFill>
          <a:ln w="57150">
            <a:solidFill>
              <a:srgbClr val="22B14C"/>
            </a:solidFill>
          </a:ln>
        </p:spPr>
        <p:txBody>
          <a:bodyPr wrap="square" rtlCol="0">
            <a:spAutoFit/>
          </a:bodyPr>
          <a:lstStyle/>
          <a:p>
            <a:pPr algn="ctr"/>
            <a:r>
              <a:rPr lang="zh-CN" altLang="en-US" sz="2800" b="1" dirty="0">
                <a:latin typeface="思源黑体 CN Regular" panose="020B0500000000000000" pitchFamily="34" charset="-122"/>
                <a:ea typeface="思源黑体 CN Regular" panose="020B0500000000000000" pitchFamily="34" charset="-122"/>
                <a:cs typeface="Microsoft Sans Serif" panose="020B0604020202020204" pitchFamily="34" charset="0"/>
              </a:rPr>
              <a:t>个</a:t>
            </a:r>
          </a:p>
        </p:txBody>
      </p:sp>
      <p:pic>
        <p:nvPicPr>
          <p:cNvPr id="64" name="鸟" descr="C:\Users\Administrator\Desktop\1.png1"/>
          <p:cNvPicPr>
            <a:picLocks noChangeAspect="1"/>
          </p:cNvPicPr>
          <p:nvPr/>
        </p:nvPicPr>
        <p:blipFill>
          <a:blip r:embed="rId10"/>
          <a:srcRect/>
          <a:stretch>
            <a:fillRect/>
          </a:stretch>
        </p:blipFill>
        <p:spPr>
          <a:xfrm rot="20265523">
            <a:off x="1337945" y="3521075"/>
            <a:ext cx="1513205" cy="1442720"/>
          </a:xfrm>
          <a:prstGeom prst="rect">
            <a:avLst/>
          </a:prstGeom>
        </p:spPr>
      </p:pic>
      <p:sp>
        <p:nvSpPr>
          <p:cNvPr id="65" name="皮筋2"/>
          <p:cNvSpPr/>
          <p:nvPr/>
        </p:nvSpPr>
        <p:spPr>
          <a:xfrm rot="20758779">
            <a:off x="483235" y="4702175"/>
            <a:ext cx="1774190" cy="97790"/>
          </a:xfrm>
          <a:prstGeom prst="rect">
            <a:avLst/>
          </a:prstGeom>
          <a:solidFill>
            <a:srgbClr val="241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000" b="96000" l="10000" r="90000"/>
                    </a14:imgEffect>
                  </a14:imgLayer>
                </a14:imgProps>
              </a:ext>
              <a:ext uri="{28A0092B-C50C-407E-A947-70E740481C1C}">
                <a14:useLocalDpi xmlns:a14="http://schemas.microsoft.com/office/drawing/2010/main" val="0"/>
              </a:ext>
            </a:extLst>
          </a:blip>
          <a:srcRect l="34000" t="6833" r="48856" b="40015"/>
          <a:stretch>
            <a:fillRect/>
          </a:stretch>
        </p:blipFill>
        <p:spPr>
          <a:xfrm>
            <a:off x="1503045" y="3964305"/>
            <a:ext cx="527685" cy="1438910"/>
          </a:xfrm>
          <a:prstGeom prst="rect">
            <a:avLst/>
          </a:prstGeom>
        </p:spPr>
      </p:pic>
      <p:grpSp>
        <p:nvGrpSpPr>
          <p:cNvPr id="77" name="答对啦"/>
          <p:cNvGrpSpPr/>
          <p:nvPr/>
        </p:nvGrpSpPr>
        <p:grpSpPr>
          <a:xfrm>
            <a:off x="6471285" y="3626485"/>
            <a:ext cx="1457325" cy="1529080"/>
            <a:chOff x="14730" y="3918"/>
            <a:chExt cx="2295" cy="2408"/>
          </a:xfrm>
        </p:grpSpPr>
        <p:grpSp>
          <p:nvGrpSpPr>
            <p:cNvPr id="62" name="组合 61"/>
            <p:cNvGrpSpPr/>
            <p:nvPr/>
          </p:nvGrpSpPr>
          <p:grpSpPr>
            <a:xfrm>
              <a:off x="14730" y="3918"/>
              <a:ext cx="2294" cy="2408"/>
              <a:chOff x="14730" y="3918"/>
              <a:chExt cx="2294" cy="2408"/>
            </a:xfrm>
          </p:grpSpPr>
          <p:sp>
            <p:nvSpPr>
              <p:cNvPr id="48" name="云形标注 47"/>
              <p:cNvSpPr/>
              <p:nvPr/>
            </p:nvSpPr>
            <p:spPr>
              <a:xfrm>
                <a:off x="15784" y="5168"/>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云形标注 48"/>
              <p:cNvSpPr/>
              <p:nvPr/>
            </p:nvSpPr>
            <p:spPr>
              <a:xfrm>
                <a:off x="15731" y="3918"/>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云形标注 51"/>
              <p:cNvSpPr/>
              <p:nvPr/>
            </p:nvSpPr>
            <p:spPr>
              <a:xfrm>
                <a:off x="14730" y="4635"/>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文本框 75"/>
            <p:cNvSpPr txBox="1"/>
            <p:nvPr/>
          </p:nvSpPr>
          <p:spPr>
            <a:xfrm>
              <a:off x="14769" y="4524"/>
              <a:ext cx="2256" cy="919"/>
            </a:xfrm>
            <a:prstGeom prst="rect">
              <a:avLst/>
            </a:prstGeom>
            <a:noFill/>
          </p:spPr>
          <p:txBody>
            <a:bodyPr wrap="square" rtlCol="0">
              <a:spAutoFit/>
            </a:bodyPr>
            <a:lstStyle/>
            <a:p>
              <a:r>
                <a:rPr lang="en-US" altLang="zh-CN" sz="3200">
                  <a:latin typeface="思源黑体 CN Regular" panose="020B0500000000000000" pitchFamily="34" charset="-122"/>
                  <a:ea typeface="思源黑体 CN Regular" panose="020B0500000000000000" pitchFamily="34" charset="-122"/>
                  <a:cs typeface="Comic Sans MS" panose="030F0702030302020204" charset="0"/>
                </a:rPr>
                <a:t>Bingo</a:t>
              </a:r>
            </a:p>
          </p:txBody>
        </p:sp>
      </p:grpSp>
      <p:pic>
        <p:nvPicPr>
          <p:cNvPr id="17" name="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22535" y="1102360"/>
            <a:ext cx="1651000" cy="1441450"/>
          </a:xfrm>
          <a:prstGeom prst="rect">
            <a:avLst/>
          </a:prstGeom>
        </p:spPr>
      </p:pic>
      <p:sp>
        <p:nvSpPr>
          <p:cNvPr id="29" name="A2"/>
          <p:cNvSpPr txBox="1"/>
          <p:nvPr/>
        </p:nvSpPr>
        <p:spPr>
          <a:xfrm>
            <a:off x="10278110" y="2309495"/>
            <a:ext cx="1340485" cy="521970"/>
          </a:xfrm>
          <a:prstGeom prst="rect">
            <a:avLst/>
          </a:prstGeom>
          <a:solidFill>
            <a:schemeClr val="bg1"/>
          </a:solidFill>
          <a:ln w="57150">
            <a:solidFill>
              <a:srgbClr val="22B14C"/>
            </a:solidFill>
          </a:ln>
        </p:spPr>
        <p:txBody>
          <a:bodyPr wrap="square" rtlCol="0">
            <a:spAutoFit/>
          </a:bodyPr>
          <a:lstStyle/>
          <a:p>
            <a:pPr algn="ctr"/>
            <a:r>
              <a:rPr lang="zh-CN" altLang="en-US" sz="2800" b="1" dirty="0">
                <a:latin typeface="思源黑体 CN Regular" panose="020B0500000000000000" pitchFamily="34" charset="-122"/>
                <a:ea typeface="思源黑体 CN Regular" panose="020B0500000000000000" pitchFamily="34" charset="-122"/>
                <a:cs typeface="Microsoft Sans Serif" panose="020B0604020202020204" pitchFamily="34" charset="0"/>
              </a:rPr>
              <a:t>口</a:t>
            </a:r>
          </a:p>
        </p:txBody>
      </p:sp>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anim calcmode="lin" valueType="num">
                                      <p:cBhvr>
                                        <p:cTn id="8" dur="500" fill="hold"/>
                                        <p:tgtEl>
                                          <p:spTgt spid="75"/>
                                        </p:tgtEl>
                                        <p:attrNameLst>
                                          <p:attrName>ppt_x</p:attrName>
                                        </p:attrNameLst>
                                      </p:cBhvr>
                                      <p:tavLst>
                                        <p:tav tm="0">
                                          <p:val>
                                            <p:strVal val="#ppt_x"/>
                                          </p:val>
                                        </p:tav>
                                        <p:tav tm="100000">
                                          <p:val>
                                            <p:strVal val="#ppt_x"/>
                                          </p:val>
                                        </p:tav>
                                      </p:tavLst>
                                    </p:anim>
                                    <p:anim calcmode="lin" valueType="num">
                                      <p:cBhvr>
                                        <p:cTn id="9" dur="500" fill="hold"/>
                                        <p:tgtEl>
                                          <p:spTgt spid="7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32" presetClass="emph" presetSubtype="0" fill="hold" nodeType="withEffect">
                                  <p:stCondLst>
                                    <p:cond delay="0"/>
                                  </p:stCondLst>
                                  <p:childTnLst>
                                    <p:animRot by="120000">
                                      <p:cBhvr>
                                        <p:cTn id="19" dur="100" fill="hold">
                                          <p:stCondLst>
                                            <p:cond delay="0"/>
                                          </p:stCondLst>
                                        </p:cTn>
                                        <p:tgtEl>
                                          <p:spTgt spid="19"/>
                                        </p:tgtEl>
                                        <p:attrNameLst>
                                          <p:attrName>r</p:attrName>
                                        </p:attrNameLst>
                                      </p:cBhvr>
                                    </p:animRot>
                                    <p:animRot by="-240000">
                                      <p:cBhvr>
                                        <p:cTn id="20" dur="200" fill="hold">
                                          <p:stCondLst>
                                            <p:cond delay="200"/>
                                          </p:stCondLst>
                                        </p:cTn>
                                        <p:tgtEl>
                                          <p:spTgt spid="19"/>
                                        </p:tgtEl>
                                        <p:attrNameLst>
                                          <p:attrName>r</p:attrName>
                                        </p:attrNameLst>
                                      </p:cBhvr>
                                    </p:animRot>
                                    <p:animRot by="240000">
                                      <p:cBhvr>
                                        <p:cTn id="21" dur="200" fill="hold">
                                          <p:stCondLst>
                                            <p:cond delay="400"/>
                                          </p:stCondLst>
                                        </p:cTn>
                                        <p:tgtEl>
                                          <p:spTgt spid="19"/>
                                        </p:tgtEl>
                                        <p:attrNameLst>
                                          <p:attrName>r</p:attrName>
                                        </p:attrNameLst>
                                      </p:cBhvr>
                                    </p:animRot>
                                    <p:animRot by="-240000">
                                      <p:cBhvr>
                                        <p:cTn id="22" dur="200" fill="hold">
                                          <p:stCondLst>
                                            <p:cond delay="600"/>
                                          </p:stCondLst>
                                        </p:cTn>
                                        <p:tgtEl>
                                          <p:spTgt spid="19"/>
                                        </p:tgtEl>
                                        <p:attrNameLst>
                                          <p:attrName>r</p:attrName>
                                        </p:attrNameLst>
                                      </p:cBhvr>
                                    </p:animRot>
                                    <p:animRot by="120000">
                                      <p:cBhvr>
                                        <p:cTn id="23" dur="200" fill="hold">
                                          <p:stCondLst>
                                            <p:cond delay="800"/>
                                          </p:stCondLst>
                                        </p:cTn>
                                        <p:tgtEl>
                                          <p:spTgt spid="19"/>
                                        </p:tgtEl>
                                        <p:attrNameLst>
                                          <p:attrName>r</p:attrName>
                                        </p:attrNameLst>
                                      </p:cBhvr>
                                    </p:animRot>
                                  </p:childTnLst>
                                </p:cTn>
                              </p:par>
                              <p:par>
                                <p:cTn id="24" presetID="32" presetClass="emph" presetSubtype="0" fill="hold" nodeType="withEffect">
                                  <p:stCondLst>
                                    <p:cond delay="0"/>
                                  </p:stCondLst>
                                  <p:childTnLst>
                                    <p:animRot by="120000">
                                      <p:cBhvr>
                                        <p:cTn id="25" dur="100" fill="hold">
                                          <p:stCondLst>
                                            <p:cond delay="0"/>
                                          </p:stCondLst>
                                        </p:cTn>
                                        <p:tgtEl>
                                          <p:spTgt spid="20"/>
                                        </p:tgtEl>
                                        <p:attrNameLst>
                                          <p:attrName>r</p:attrName>
                                        </p:attrNameLst>
                                      </p:cBhvr>
                                    </p:animRot>
                                    <p:animRot by="-240000">
                                      <p:cBhvr>
                                        <p:cTn id="26" dur="200" fill="hold">
                                          <p:stCondLst>
                                            <p:cond delay="200"/>
                                          </p:stCondLst>
                                        </p:cTn>
                                        <p:tgtEl>
                                          <p:spTgt spid="20"/>
                                        </p:tgtEl>
                                        <p:attrNameLst>
                                          <p:attrName>r</p:attrName>
                                        </p:attrNameLst>
                                      </p:cBhvr>
                                    </p:animRot>
                                    <p:animRot by="240000">
                                      <p:cBhvr>
                                        <p:cTn id="27" dur="200" fill="hold">
                                          <p:stCondLst>
                                            <p:cond delay="400"/>
                                          </p:stCondLst>
                                        </p:cTn>
                                        <p:tgtEl>
                                          <p:spTgt spid="20"/>
                                        </p:tgtEl>
                                        <p:attrNameLst>
                                          <p:attrName>r</p:attrName>
                                        </p:attrNameLst>
                                      </p:cBhvr>
                                    </p:animRot>
                                    <p:animRot by="-240000">
                                      <p:cBhvr>
                                        <p:cTn id="28" dur="200" fill="hold">
                                          <p:stCondLst>
                                            <p:cond delay="600"/>
                                          </p:stCondLst>
                                        </p:cTn>
                                        <p:tgtEl>
                                          <p:spTgt spid="20"/>
                                        </p:tgtEl>
                                        <p:attrNameLst>
                                          <p:attrName>r</p:attrName>
                                        </p:attrNameLst>
                                      </p:cBhvr>
                                    </p:animRot>
                                    <p:animRot by="120000">
                                      <p:cBhvr>
                                        <p:cTn id="29" dur="200" fill="hold">
                                          <p:stCondLst>
                                            <p:cond delay="800"/>
                                          </p:stCondLst>
                                        </p:cTn>
                                        <p:tgtEl>
                                          <p:spTgt spid="20"/>
                                        </p:tgtEl>
                                        <p:attrNameLst>
                                          <p:attrName>r</p:attrName>
                                        </p:attrNameLst>
                                      </p:cBhvr>
                                    </p:animRot>
                                  </p:childTnLst>
                                </p:cTn>
                              </p:par>
                              <p:par>
                                <p:cTn id="30" presetID="32" presetClass="emph" presetSubtype="0" fill="hold" nodeType="withEffect">
                                  <p:stCondLst>
                                    <p:cond delay="0"/>
                                  </p:stCondLst>
                                  <p:childTnLst>
                                    <p:animRot by="120000">
                                      <p:cBhvr>
                                        <p:cTn id="31" dur="100" fill="hold">
                                          <p:stCondLst>
                                            <p:cond delay="0"/>
                                          </p:stCondLst>
                                        </p:cTn>
                                        <p:tgtEl>
                                          <p:spTgt spid="10"/>
                                        </p:tgtEl>
                                        <p:attrNameLst>
                                          <p:attrName>r</p:attrName>
                                        </p:attrNameLst>
                                      </p:cBhvr>
                                    </p:animRot>
                                    <p:animRot by="-240000">
                                      <p:cBhvr>
                                        <p:cTn id="32" dur="200" fill="hold">
                                          <p:stCondLst>
                                            <p:cond delay="200"/>
                                          </p:stCondLst>
                                        </p:cTn>
                                        <p:tgtEl>
                                          <p:spTgt spid="10"/>
                                        </p:tgtEl>
                                        <p:attrNameLst>
                                          <p:attrName>r</p:attrName>
                                        </p:attrNameLst>
                                      </p:cBhvr>
                                    </p:animRot>
                                    <p:animRot by="240000">
                                      <p:cBhvr>
                                        <p:cTn id="33" dur="200" fill="hold">
                                          <p:stCondLst>
                                            <p:cond delay="400"/>
                                          </p:stCondLst>
                                        </p:cTn>
                                        <p:tgtEl>
                                          <p:spTgt spid="10"/>
                                        </p:tgtEl>
                                        <p:attrNameLst>
                                          <p:attrName>r</p:attrName>
                                        </p:attrNameLst>
                                      </p:cBhvr>
                                    </p:animRot>
                                    <p:animRot by="-240000">
                                      <p:cBhvr>
                                        <p:cTn id="34" dur="200" fill="hold">
                                          <p:stCondLst>
                                            <p:cond delay="600"/>
                                          </p:stCondLst>
                                        </p:cTn>
                                        <p:tgtEl>
                                          <p:spTgt spid="10"/>
                                        </p:tgtEl>
                                        <p:attrNameLst>
                                          <p:attrName>r</p:attrName>
                                        </p:attrNameLst>
                                      </p:cBhvr>
                                    </p:animRot>
                                    <p:animRot by="120000">
                                      <p:cBhvr>
                                        <p:cTn id="35"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21"/>
                    </p:tgtEl>
                  </p:cond>
                </p:stCondLst>
                <p:endSync evt="end" delay="0">
                  <p:rtn val="all"/>
                </p:endSync>
                <p:childTnLst>
                  <p:par>
                    <p:cTn id="37" fill="hold">
                      <p:stCondLst>
                        <p:cond delay="0"/>
                      </p:stCondLst>
                      <p:childTnLst>
                        <p:par>
                          <p:cTn id="38" fill="hold">
                            <p:stCondLst>
                              <p:cond delay="0"/>
                            </p:stCondLst>
                            <p:childTnLst>
                              <p:par>
                                <p:cTn id="39" presetID="42" presetClass="path" presetSubtype="0" fill="hold" nodeType="afterEffect">
                                  <p:stCondLst>
                                    <p:cond delay="0"/>
                                  </p:stCondLst>
                                  <p:childTnLst>
                                    <p:animMotion origin="layout" path="M 0 -0.000185185 L -0.129479 0.11037 " pathEditMode="relative" rAng="0" ptsTypes="">
                                      <p:cBhvr>
                                        <p:cTn id="40" dur="500" fill="hold"/>
                                        <p:tgtEl>
                                          <p:spTgt spid="64"/>
                                        </p:tgtEl>
                                        <p:attrNameLst>
                                          <p:attrName>ppt_x</p:attrName>
                                          <p:attrName>ppt_y</p:attrName>
                                        </p:attrNameLst>
                                      </p:cBhvr>
                                      <p:rCtr x="-6300" y="3900"/>
                                    </p:animMotion>
                                  </p:childTnLst>
                                </p:cTn>
                              </p:par>
                              <p:par>
                                <p:cTn id="41" presetID="22" presetClass="entr" presetSubtype="2"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right)">
                                      <p:cBhvr>
                                        <p:cTn id="43" dur="500"/>
                                        <p:tgtEl>
                                          <p:spTgt spid="63"/>
                                        </p:tgtEl>
                                      </p:cBhvr>
                                    </p:animEffect>
                                  </p:childTnLst>
                                  <p:subTnLst>
                                    <p:audio>
                                      <p:cMediaNode>
                                        <p:cTn display="1" masterRel="sameClick">
                                          <p:stCondLst>
                                            <p:cond evt="begin" delay="0">
                                              <p:tn val="41"/>
                                            </p:cond>
                                          </p:stCondLst>
                                          <p:endCondLst>
                                            <p:cond evt="onStopAudio" delay="0">
                                              <p:tgtEl>
                                                <p:sldTgt/>
                                              </p:tgtEl>
                                            </p:cond>
                                          </p:endCondLst>
                                        </p:cTn>
                                        <p:tgtEl>
                                          <p:sndTgt r:embed="rId2" name="slingshotred.wav"/>
                                        </p:tgtEl>
                                      </p:cMediaNode>
                                    </p:audio>
                                  </p:subTnLst>
                                </p:cTn>
                              </p:par>
                              <p:par>
                                <p:cTn id="44" presetID="22" presetClass="entr" presetSubtype="2" fill="hold" grpId="1"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right)">
                                      <p:cBhvr>
                                        <p:cTn id="46" dur="500"/>
                                        <p:tgtEl>
                                          <p:spTgt spid="65"/>
                                        </p:tgtEl>
                                      </p:cBhvr>
                                    </p:animEffect>
                                  </p:childTnLst>
                                </p:cTn>
                              </p:par>
                              <p:par>
                                <p:cTn id="47" presetID="1" presetClass="emph" presetSubtype="2" fill="hold" nodeType="withEffect">
                                  <p:stCondLst>
                                    <p:cond delay="0"/>
                                  </p:stCondLst>
                                  <p:childTnLst>
                                    <p:animClr clrSpc="rgb" dir="cw">
                                      <p:cBhvr>
                                        <p:cTn id="48" dur="500" fill="hold"/>
                                        <p:tgtEl>
                                          <p:spTgt spid="21"/>
                                        </p:tgtEl>
                                        <p:attrNameLst>
                                          <p:attrName>fillcolor</p:attrName>
                                        </p:attrNameLst>
                                      </p:cBhvr>
                                      <p:to>
                                        <a:srgbClr val="5FEDE8"/>
                                      </p:to>
                                    </p:animClr>
                                    <p:set>
                                      <p:cBhvr>
                                        <p:cTn id="49" dur="500" fill="hold"/>
                                        <p:tgtEl>
                                          <p:spTgt spid="21"/>
                                        </p:tgtEl>
                                        <p:attrNameLst>
                                          <p:attrName>fill.type</p:attrName>
                                        </p:attrNameLst>
                                      </p:cBhvr>
                                      <p:to>
                                        <p:strVal val="solid"/>
                                      </p:to>
                                    </p:set>
                                    <p:set>
                                      <p:cBhvr>
                                        <p:cTn id="50" dur="500" fill="hold"/>
                                        <p:tgtEl>
                                          <p:spTgt spid="21"/>
                                        </p:tgtEl>
                                        <p:attrNameLst>
                                          <p:attrName>fill.on</p:attrName>
                                        </p:attrNameLst>
                                      </p:cBhvr>
                                      <p:to>
                                        <p:strVal val="true"/>
                                      </p:to>
                                    </p:set>
                                  </p:childTnLst>
                                </p:cTn>
                              </p:par>
                            </p:childTnLst>
                          </p:cTn>
                        </p:par>
                        <p:par>
                          <p:cTn id="51" fill="hold">
                            <p:stCondLst>
                              <p:cond delay="500"/>
                            </p:stCondLst>
                            <p:childTnLst>
                              <p:par>
                                <p:cTn id="52" presetID="0" presetClass="path" presetSubtype="0" fill="hold" nodeType="afterEffect">
                                  <p:stCondLst>
                                    <p:cond delay="0"/>
                                  </p:stCondLst>
                                  <p:childTnLst>
                                    <p:animMotion origin="layout" path="M -0.119151 0.101795 C -0.0827877 0.0837169 -0.0646716 0.0646998 -0.00980178 0.0478036 C 0.0503119 0.0280564 0.0898922 0.0190163 0.166637 0.008761 C 0.222714 0.0023993 0.249011 0.00191241 0.301068 0.00232858 C 0.347632 0.00413712 0.36547 0.00928264 0.397669 0.0127597 " pathEditMode="relative" rAng="0" ptsTypes="AAAAA">
                                      <p:cBhvr>
                                        <p:cTn id="53" dur="1000" fill="hold"/>
                                        <p:tgtEl>
                                          <p:spTgt spid="64"/>
                                        </p:tgtEl>
                                        <p:attrNameLst>
                                          <p:attrName>ppt_x</p:attrName>
                                          <p:attrName>ppt_y</p:attrName>
                                        </p:attrNameLst>
                                      </p:cBhvr>
                                      <p:rCtr x="25800" y="-4900"/>
                                    </p:animMotion>
                                  </p:childTnLst>
                                </p:cTn>
                              </p:par>
                              <p:par>
                                <p:cTn id="54" presetID="22" presetClass="exit" presetSubtype="8" fill="hold" grpId="1" nodeType="withEffect">
                                  <p:stCondLst>
                                    <p:cond delay="0"/>
                                  </p:stCondLst>
                                  <p:childTnLst>
                                    <p:animEffect transition="out" filter="wipe(left)">
                                      <p:cBhvr>
                                        <p:cTn id="55" dur="100"/>
                                        <p:tgtEl>
                                          <p:spTgt spid="63"/>
                                        </p:tgtEl>
                                      </p:cBhvr>
                                    </p:animEffect>
                                    <p:set>
                                      <p:cBhvr>
                                        <p:cTn id="56" dur="1" fill="hold">
                                          <p:stCondLst>
                                            <p:cond delay="99"/>
                                          </p:stCondLst>
                                        </p:cTn>
                                        <p:tgtEl>
                                          <p:spTgt spid="63"/>
                                        </p:tgtEl>
                                        <p:attrNameLst>
                                          <p:attrName>style.visibility</p:attrName>
                                        </p:attrNameLst>
                                      </p:cBhvr>
                                      <p:to>
                                        <p:strVal val="hidden"/>
                                      </p:to>
                                    </p:set>
                                  </p:childTnLst>
                                </p:cTn>
                              </p:par>
                              <p:par>
                                <p:cTn id="57" presetID="22" presetClass="exit" presetSubtype="8" fill="hold" grpId="2" nodeType="withEffect">
                                  <p:stCondLst>
                                    <p:cond delay="0"/>
                                  </p:stCondLst>
                                  <p:childTnLst>
                                    <p:animEffect transition="out" filter="wipe(left)">
                                      <p:cBhvr>
                                        <p:cTn id="58" dur="100"/>
                                        <p:tgtEl>
                                          <p:spTgt spid="65"/>
                                        </p:tgtEl>
                                      </p:cBhvr>
                                    </p:animEffect>
                                    <p:set>
                                      <p:cBhvr>
                                        <p:cTn id="59" dur="1" fill="hold">
                                          <p:stCondLst>
                                            <p:cond delay="99"/>
                                          </p:stCondLst>
                                        </p:cTn>
                                        <p:tgtEl>
                                          <p:spTgt spid="65"/>
                                        </p:tgtEl>
                                        <p:attrNameLst>
                                          <p:attrName>style.visibility</p:attrName>
                                        </p:attrNameLst>
                                      </p:cBhvr>
                                      <p:to>
                                        <p:strVal val="hidden"/>
                                      </p:to>
                                    </p:set>
                                  </p:childTnLst>
                                </p:cTn>
                              </p:par>
                            </p:childTnLst>
                          </p:cTn>
                        </p:par>
                        <p:par>
                          <p:cTn id="60" fill="hold">
                            <p:stCondLst>
                              <p:cond delay="1500"/>
                            </p:stCondLst>
                            <p:childTnLst>
                              <p:par>
                                <p:cTn id="61" presetID="31" presetClass="exit" presetSubtype="0" fill="hold" nodeType="afterEffect">
                                  <p:stCondLst>
                                    <p:cond delay="0"/>
                                  </p:stCondLst>
                                  <p:childTnLst>
                                    <p:anim calcmode="lin" valueType="num">
                                      <p:cBhvr>
                                        <p:cTn id="62" dur="500"/>
                                        <p:tgtEl>
                                          <p:spTgt spid="64"/>
                                        </p:tgtEl>
                                        <p:attrNameLst>
                                          <p:attrName>ppt_w</p:attrName>
                                        </p:attrNameLst>
                                      </p:cBhvr>
                                      <p:tavLst>
                                        <p:tav tm="0">
                                          <p:val>
                                            <p:strVal val="ppt_w"/>
                                          </p:val>
                                        </p:tav>
                                        <p:tav tm="100000">
                                          <p:val>
                                            <p:fltVal val="0"/>
                                          </p:val>
                                        </p:tav>
                                      </p:tavLst>
                                    </p:anim>
                                    <p:anim calcmode="lin" valueType="num">
                                      <p:cBhvr>
                                        <p:cTn id="63" dur="500"/>
                                        <p:tgtEl>
                                          <p:spTgt spid="64"/>
                                        </p:tgtEl>
                                        <p:attrNameLst>
                                          <p:attrName>ppt_h</p:attrName>
                                        </p:attrNameLst>
                                      </p:cBhvr>
                                      <p:tavLst>
                                        <p:tav tm="0">
                                          <p:val>
                                            <p:strVal val="ppt_h"/>
                                          </p:val>
                                        </p:tav>
                                        <p:tav tm="100000">
                                          <p:val>
                                            <p:fltVal val="0"/>
                                          </p:val>
                                        </p:tav>
                                      </p:tavLst>
                                    </p:anim>
                                    <p:anim calcmode="lin" valueType="num">
                                      <p:cBhvr>
                                        <p:cTn id="64" dur="500"/>
                                        <p:tgtEl>
                                          <p:spTgt spid="64"/>
                                        </p:tgtEl>
                                        <p:attrNameLst>
                                          <p:attrName>style.rotation</p:attrName>
                                        </p:attrNameLst>
                                      </p:cBhvr>
                                      <p:tavLst>
                                        <p:tav tm="0">
                                          <p:val>
                                            <p:fltVal val="0"/>
                                          </p:val>
                                        </p:tav>
                                        <p:tav tm="100000">
                                          <p:val>
                                            <p:fltVal val="90"/>
                                          </p:val>
                                        </p:tav>
                                      </p:tavLst>
                                    </p:anim>
                                    <p:animEffect transition="out" filter="fade">
                                      <p:cBhvr>
                                        <p:cTn id="65" dur="500"/>
                                        <p:tgtEl>
                                          <p:spTgt spid="64"/>
                                        </p:tgtEl>
                                      </p:cBhvr>
                                    </p:animEffect>
                                    <p:set>
                                      <p:cBhvr>
                                        <p:cTn id="66" dur="1" fill="hold">
                                          <p:stCondLst>
                                            <p:cond delay="499"/>
                                          </p:stCondLst>
                                        </p:cTn>
                                        <p:tgtEl>
                                          <p:spTgt spid="64"/>
                                        </p:tgtEl>
                                        <p:attrNameLst>
                                          <p:attrName>style.visibility</p:attrName>
                                        </p:attrNameLst>
                                      </p:cBhvr>
                                      <p:to>
                                        <p:strVal val="hidden"/>
                                      </p:to>
                                    </p:set>
                                  </p:childTnLst>
                                </p:cTn>
                              </p:par>
                            </p:childTnLst>
                          </p:cTn>
                        </p:par>
                        <p:par>
                          <p:cTn id="67" fill="hold">
                            <p:stCondLst>
                              <p:cond delay="2000"/>
                            </p:stCondLst>
                            <p:childTnLst>
                              <p:par>
                                <p:cTn id="68" presetID="31" presetClass="exit" presetSubtype="0" fill="hold" nodeType="afterEffect">
                                  <p:stCondLst>
                                    <p:cond delay="0"/>
                                  </p:stCondLst>
                                  <p:childTnLst>
                                    <p:anim calcmode="lin" valueType="num">
                                      <p:cBhvr>
                                        <p:cTn id="69" dur="1000"/>
                                        <p:tgtEl>
                                          <p:spTgt spid="8"/>
                                        </p:tgtEl>
                                        <p:attrNameLst>
                                          <p:attrName>ppt_w</p:attrName>
                                        </p:attrNameLst>
                                      </p:cBhvr>
                                      <p:tavLst>
                                        <p:tav tm="0">
                                          <p:val>
                                            <p:strVal val="ppt_w"/>
                                          </p:val>
                                        </p:tav>
                                        <p:tav tm="100000">
                                          <p:val>
                                            <p:fltVal val="0"/>
                                          </p:val>
                                        </p:tav>
                                      </p:tavLst>
                                    </p:anim>
                                    <p:anim calcmode="lin" valueType="num">
                                      <p:cBhvr>
                                        <p:cTn id="70" dur="1000"/>
                                        <p:tgtEl>
                                          <p:spTgt spid="8"/>
                                        </p:tgtEl>
                                        <p:attrNameLst>
                                          <p:attrName>ppt_h</p:attrName>
                                        </p:attrNameLst>
                                      </p:cBhvr>
                                      <p:tavLst>
                                        <p:tav tm="0">
                                          <p:val>
                                            <p:strVal val="ppt_h"/>
                                          </p:val>
                                        </p:tav>
                                        <p:tav tm="100000">
                                          <p:val>
                                            <p:fltVal val="0"/>
                                          </p:val>
                                        </p:tav>
                                      </p:tavLst>
                                    </p:anim>
                                    <p:anim calcmode="lin" valueType="num">
                                      <p:cBhvr>
                                        <p:cTn id="71" dur="1000"/>
                                        <p:tgtEl>
                                          <p:spTgt spid="8"/>
                                        </p:tgtEl>
                                        <p:attrNameLst>
                                          <p:attrName>style.rotation</p:attrName>
                                        </p:attrNameLst>
                                      </p:cBhvr>
                                      <p:tavLst>
                                        <p:tav tm="0">
                                          <p:val>
                                            <p:fltVal val="0"/>
                                          </p:val>
                                        </p:tav>
                                        <p:tav tm="100000">
                                          <p:val>
                                            <p:fltVal val="90"/>
                                          </p:val>
                                        </p:tav>
                                      </p:tavLst>
                                    </p:anim>
                                    <p:animEffect transition="out" filter="fade">
                                      <p:cBhvr>
                                        <p:cTn id="72" dur="1000"/>
                                        <p:tgtEl>
                                          <p:spTgt spid="8"/>
                                        </p:tgtEl>
                                      </p:cBhvr>
                                    </p:animEffect>
                                    <p:set>
                                      <p:cBhvr>
                                        <p:cTn id="73" dur="1" fill="hold">
                                          <p:stCondLst>
                                            <p:cond delay="999"/>
                                          </p:stCondLst>
                                        </p:cTn>
                                        <p:tgtEl>
                                          <p:spTgt spid="8"/>
                                        </p:tgtEl>
                                        <p:attrNameLst>
                                          <p:attrName>style.visibility</p:attrName>
                                        </p:attrNameLst>
                                      </p:cBhvr>
                                      <p:to>
                                        <p:strVal val="hidden"/>
                                      </p:to>
                                    </p:set>
                                  </p:childTnLst>
                                  <p:subTnLst>
                                    <p:audio>
                                      <p:cMediaNode>
                                        <p:cTn display="1" masterRel="sameClick">
                                          <p:stCondLst>
                                            <p:cond evt="begin" delay="0">
                                              <p:tn val="68"/>
                                            </p:cond>
                                          </p:stCondLst>
                                          <p:endCondLst>
                                            <p:cond evt="onStopAudio" delay="0">
                                              <p:tgtEl>
                                                <p:sldTgt/>
                                              </p:tgtEl>
                                            </p:cond>
                                          </p:endCondLst>
                                        </p:cTn>
                                        <p:tgtEl>
                                          <p:sndTgt r:embed="rId3" name="explode.wav"/>
                                        </p:tgtEl>
                                      </p:cMediaNode>
                                    </p:audio>
                                  </p:subTnLst>
                                </p:cTn>
                              </p:par>
                              <p:par>
                                <p:cTn id="74" presetID="53" presetClass="entr" presetSubtype="16"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500" fill="hold"/>
                                        <p:tgtEl>
                                          <p:spTgt spid="77"/>
                                        </p:tgtEl>
                                        <p:attrNameLst>
                                          <p:attrName>ppt_w</p:attrName>
                                        </p:attrNameLst>
                                      </p:cBhvr>
                                      <p:tavLst>
                                        <p:tav tm="0">
                                          <p:val>
                                            <p:fltVal val="0"/>
                                          </p:val>
                                        </p:tav>
                                        <p:tav tm="100000">
                                          <p:val>
                                            <p:strVal val="#ppt_w"/>
                                          </p:val>
                                        </p:tav>
                                      </p:tavLst>
                                    </p:anim>
                                    <p:anim calcmode="lin" valueType="num">
                                      <p:cBhvr>
                                        <p:cTn id="77" dur="500" fill="hold"/>
                                        <p:tgtEl>
                                          <p:spTgt spid="77"/>
                                        </p:tgtEl>
                                        <p:attrNameLst>
                                          <p:attrName>ppt_h</p:attrName>
                                        </p:attrNameLst>
                                      </p:cBhvr>
                                      <p:tavLst>
                                        <p:tav tm="0">
                                          <p:val>
                                            <p:fltVal val="0"/>
                                          </p:val>
                                        </p:tav>
                                        <p:tav tm="100000">
                                          <p:val>
                                            <p:strVal val="#ppt_h"/>
                                          </p:val>
                                        </p:tav>
                                      </p:tavLst>
                                    </p:anim>
                                    <p:animEffect transition="in" filter="fade">
                                      <p:cBhvr>
                                        <p:cTn id="78" dur="500"/>
                                        <p:tgtEl>
                                          <p:spTgt spid="77"/>
                                        </p:tgtEl>
                                      </p:cBhvr>
                                    </p:animEffect>
                                  </p:childTnLst>
                                </p:cTn>
                              </p:par>
                            </p:childTnLst>
                          </p:cTn>
                        </p:par>
                      </p:childTnLst>
                    </p:cTn>
                  </p:par>
                </p:childTnLst>
              </p:cTn>
              <p:nextCondLst>
                <p:cond evt="onClick" delay="0">
                  <p:tgtEl>
                    <p:spTgt spid="21"/>
                  </p:tgtEl>
                </p:cond>
              </p:nextCondLst>
            </p:seq>
            <p:seq concurrent="1" nextAc="seek">
              <p:cTn id="79" restart="whenNotActive" fill="hold" evtFilter="cancelBubble" nodeType="interactiveSeq">
                <p:stCondLst>
                  <p:cond evt="onClick" delay="0">
                    <p:tgtEl>
                      <p:spTgt spid="29"/>
                    </p:tgtEl>
                  </p:cond>
                </p:stCondLst>
                <p:endSync evt="end" delay="0">
                  <p:rtn val="all"/>
                </p:endSync>
                <p:childTnLst>
                  <p:par>
                    <p:cTn id="80" fill="hold">
                      <p:stCondLst>
                        <p:cond delay="0"/>
                      </p:stCondLst>
                      <p:childTnLst>
                        <p:par>
                          <p:cTn id="81" fill="hold">
                            <p:stCondLst>
                              <p:cond delay="0"/>
                            </p:stCondLst>
                            <p:childTnLst>
                              <p:par>
                                <p:cTn id="82" presetID="26" presetClass="emph" presetSubtype="0" fill="hold" grpId="1" nodeType="clickEffect">
                                  <p:stCondLst>
                                    <p:cond delay="0"/>
                                  </p:stCondLst>
                                  <p:childTnLst>
                                    <p:animEffect transition="out" filter="fade">
                                      <p:cBhvr>
                                        <p:cTn id="83" dur="500" tmFilter="0, 0; .2, .5; .8, .5; 1, 0"/>
                                        <p:tgtEl>
                                          <p:spTgt spid="29"/>
                                        </p:tgtEl>
                                      </p:cBhvr>
                                    </p:animEffect>
                                    <p:animScale>
                                      <p:cBhvr>
                                        <p:cTn id="84" dur="250" autoRev="1" fill="hold"/>
                                        <p:tgtEl>
                                          <p:spTgt spid="29"/>
                                        </p:tgtEl>
                                      </p:cBhvr>
                                      <p:by x="105000" y="105000"/>
                                    </p:animScale>
                                  </p:childTnLst>
                                  <p:subTnLst>
                                    <p:audio>
                                      <p:cMediaNode>
                                        <p:cTn display="1" masterRel="sameClick">
                                          <p:stCondLst>
                                            <p:cond evt="begin" delay="0">
                                              <p:tn val="82"/>
                                            </p:cond>
                                          </p:stCondLst>
                                          <p:endCondLst>
                                            <p:cond evt="onStopAudio" delay="0">
                                              <p:tgtEl>
                                                <p:sldTgt/>
                                              </p:tgtEl>
                                            </p:cond>
                                          </p:endCondLst>
                                        </p:cTn>
                                        <p:tgtEl>
                                          <p:sndTgt r:embed="rId4" name="警告-系统警告回答错误-游戏提示_爱给网_aigei_com.wav"/>
                                        </p:tgtEl>
                                      </p:cMediaNode>
                                    </p:audio>
                                  </p:subTnLst>
                                </p:cTn>
                              </p:par>
                              <p:par>
                                <p:cTn id="85" presetID="32" presetClass="emph" presetSubtype="0" fill="hold" nodeType="withEffect">
                                  <p:stCondLst>
                                    <p:cond delay="0"/>
                                  </p:stCondLst>
                                  <p:childTnLst>
                                    <p:animRot by="120000">
                                      <p:cBhvr>
                                        <p:cTn id="86" dur="100" fill="hold">
                                          <p:stCondLst>
                                            <p:cond delay="0"/>
                                          </p:stCondLst>
                                        </p:cTn>
                                        <p:tgtEl>
                                          <p:spTgt spid="17"/>
                                        </p:tgtEl>
                                        <p:attrNameLst>
                                          <p:attrName>r</p:attrName>
                                        </p:attrNameLst>
                                      </p:cBhvr>
                                    </p:animRot>
                                    <p:animRot by="-240000">
                                      <p:cBhvr>
                                        <p:cTn id="87" dur="200" fill="hold">
                                          <p:stCondLst>
                                            <p:cond delay="200"/>
                                          </p:stCondLst>
                                        </p:cTn>
                                        <p:tgtEl>
                                          <p:spTgt spid="17"/>
                                        </p:tgtEl>
                                        <p:attrNameLst>
                                          <p:attrName>r</p:attrName>
                                        </p:attrNameLst>
                                      </p:cBhvr>
                                    </p:animRot>
                                    <p:animRot by="240000">
                                      <p:cBhvr>
                                        <p:cTn id="88" dur="200" fill="hold">
                                          <p:stCondLst>
                                            <p:cond delay="400"/>
                                          </p:stCondLst>
                                        </p:cTn>
                                        <p:tgtEl>
                                          <p:spTgt spid="17"/>
                                        </p:tgtEl>
                                        <p:attrNameLst>
                                          <p:attrName>r</p:attrName>
                                        </p:attrNameLst>
                                      </p:cBhvr>
                                    </p:animRot>
                                    <p:animRot by="-240000">
                                      <p:cBhvr>
                                        <p:cTn id="89" dur="200" fill="hold">
                                          <p:stCondLst>
                                            <p:cond delay="600"/>
                                          </p:stCondLst>
                                        </p:cTn>
                                        <p:tgtEl>
                                          <p:spTgt spid="17"/>
                                        </p:tgtEl>
                                        <p:attrNameLst>
                                          <p:attrName>r</p:attrName>
                                        </p:attrNameLst>
                                      </p:cBhvr>
                                    </p:animRot>
                                    <p:animRot by="120000">
                                      <p:cBhvr>
                                        <p:cTn id="90" dur="200" fill="hold">
                                          <p:stCondLst>
                                            <p:cond delay="800"/>
                                          </p:stCondLst>
                                        </p:cTn>
                                        <p:tgtEl>
                                          <p:spTgt spid="17"/>
                                        </p:tgtEl>
                                        <p:attrNameLst>
                                          <p:attrName>r</p:attrName>
                                        </p:attrNameLst>
                                      </p:cBhvr>
                                    </p:animRot>
                                  </p:childTnLst>
                                </p:cTn>
                              </p:par>
                            </p:childTnLst>
                          </p:cTn>
                        </p:par>
                      </p:childTnLst>
                    </p:cTn>
                  </p:par>
                </p:childTnLst>
              </p:cTn>
              <p:nextCondLst>
                <p:cond evt="onClick" delay="0">
                  <p:tgtEl>
                    <p:spTgt spid="29"/>
                  </p:tgtEl>
                </p:cond>
              </p:nextCondLst>
            </p:seq>
          </p:childTnLst>
        </p:cTn>
      </p:par>
    </p:tnLst>
    <p:bldLst>
      <p:bldP spid="63" grpId="0" bldLvl="0" animBg="1"/>
      <p:bldP spid="63" grpId="1" bldLvl="0" animBg="1"/>
      <p:bldP spid="21" grpId="0" bldLvl="0" animBg="1"/>
      <p:bldP spid="65" grpId="1" bldLvl="0" animBg="1"/>
      <p:bldP spid="65" grpId="2" bldLvl="0" animBg="1"/>
      <p:bldP spid="29" grpId="0" bldLvl="0" animBg="1"/>
      <p:bldP spid="29" grpId="1"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userDrawn="1"/>
        </p:nvSpPr>
        <p:spPr>
          <a:xfrm>
            <a:off x="-5106035" y="-4025900"/>
            <a:ext cx="24130635" cy="15265400"/>
          </a:xfrm>
          <a:custGeom>
            <a:avLst/>
            <a:gdLst/>
            <a:ahLst/>
            <a:cxnLst>
              <a:cxn ang="3">
                <a:pos x="hc" y="t"/>
              </a:cxn>
              <a:cxn ang="cd2">
                <a:pos x="l" y="vc"/>
              </a:cxn>
              <a:cxn ang="cd4">
                <a:pos x="hc" y="b"/>
              </a:cxn>
              <a:cxn ang="0">
                <a:pos x="r" y="vc"/>
              </a:cxn>
            </a:cxnLst>
            <a:rect l="l" t="t" r="r" b="b"/>
            <a:pathLst>
              <a:path w="37880" h="24040">
                <a:moveTo>
                  <a:pt x="8000" y="6320"/>
                </a:moveTo>
                <a:lnTo>
                  <a:pt x="8000" y="17240"/>
                </a:lnTo>
                <a:lnTo>
                  <a:pt x="27240" y="17240"/>
                </a:lnTo>
                <a:lnTo>
                  <a:pt x="27240" y="6320"/>
                </a:lnTo>
                <a:lnTo>
                  <a:pt x="8000" y="6320"/>
                </a:lnTo>
                <a:close/>
                <a:moveTo>
                  <a:pt x="0" y="0"/>
                </a:moveTo>
                <a:lnTo>
                  <a:pt x="37880" y="0"/>
                </a:lnTo>
                <a:lnTo>
                  <a:pt x="37880" y="24040"/>
                </a:lnTo>
                <a:lnTo>
                  <a:pt x="0" y="24040"/>
                </a:lnTo>
                <a:lnTo>
                  <a:pt x="0" y="0"/>
                </a:lnTo>
                <a:close/>
              </a:path>
            </a:pathLst>
          </a:cu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0" name="Y"/>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000" b="96000" l="10000" r="90000"/>
                    </a14:imgEffect>
                  </a14:imgLayer>
                </a14:imgProps>
              </a:ext>
              <a:ext uri="{28A0092B-C50C-407E-A947-70E740481C1C}">
                <a14:useLocalDpi xmlns:a14="http://schemas.microsoft.com/office/drawing/2010/main" val="0"/>
              </a:ext>
            </a:extLst>
          </a:blip>
          <a:srcRect l="34000" t="6833" r="34667" b="6333"/>
          <a:stretch>
            <a:fillRect/>
          </a:stretch>
        </p:blipFill>
        <p:spPr>
          <a:xfrm>
            <a:off x="1503045" y="3952875"/>
            <a:ext cx="1021715" cy="2491740"/>
          </a:xfrm>
          <a:prstGeom prst="rect">
            <a:avLst/>
          </a:prstGeom>
        </p:spPr>
      </p:pic>
      <p:sp>
        <p:nvSpPr>
          <p:cNvPr id="63" name="皮筋1"/>
          <p:cNvSpPr/>
          <p:nvPr/>
        </p:nvSpPr>
        <p:spPr>
          <a:xfrm rot="19229234" flipV="1">
            <a:off x="378460" y="4432935"/>
            <a:ext cx="1335405" cy="76200"/>
          </a:xfrm>
          <a:prstGeom prst="rect">
            <a:avLst/>
          </a:prstGeom>
          <a:solidFill>
            <a:srgbClr val="241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5803900" y="2266950"/>
            <a:ext cx="6513195" cy="4157345"/>
            <a:chOff x="9140" y="3570"/>
            <a:chExt cx="10257" cy="6547"/>
          </a:xfrm>
        </p:grpSpPr>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17" y="8596"/>
              <a:ext cx="1275" cy="1245"/>
            </a:xfrm>
            <a:prstGeom prst="rect">
              <a:avLst/>
            </a:prstGeom>
          </p:spPr>
        </p:pic>
        <p:pic>
          <p:nvPicPr>
            <p:cNvPr id="13" name="图片 12"/>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29" y="7423"/>
              <a:ext cx="1275" cy="1245"/>
            </a:xfrm>
            <a:prstGeom prst="rect">
              <a:avLst/>
            </a:prstGeom>
          </p:spPr>
        </p:pic>
        <p:pic>
          <p:nvPicPr>
            <p:cNvPr id="15" name="图片 14"/>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7422937">
              <a:off x="13801" y="8398"/>
              <a:ext cx="3095" cy="345"/>
            </a:xfrm>
            <a:prstGeom prst="rect">
              <a:avLst/>
            </a:prstGeom>
          </p:spPr>
        </p:pic>
        <p:pic>
          <p:nvPicPr>
            <p:cNvPr id="16" name="图片 15"/>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4177063" flipH="1">
              <a:off x="15396" y="8389"/>
              <a:ext cx="3095" cy="345"/>
            </a:xfrm>
            <a:prstGeom prst="rect">
              <a:avLst/>
            </a:prstGeom>
          </p:spPr>
        </p:pic>
        <p:pic>
          <p:nvPicPr>
            <p:cNvPr id="23" name="图片 22"/>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9140" y="5376"/>
              <a:ext cx="3095" cy="345"/>
            </a:xfrm>
            <a:prstGeom prst="rect">
              <a:avLst/>
            </a:prstGeom>
          </p:spPr>
        </p:pic>
        <p:pic>
          <p:nvPicPr>
            <p:cNvPr id="25" name="图片 24"/>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12020" y="3570"/>
              <a:ext cx="3095" cy="345"/>
            </a:xfrm>
            <a:prstGeom prst="rect">
              <a:avLst/>
            </a:prstGeom>
          </p:spPr>
        </p:pic>
        <p:pic>
          <p:nvPicPr>
            <p:cNvPr id="26" name="图片 25"/>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0800000">
              <a:off x="15052" y="3577"/>
              <a:ext cx="3095" cy="345"/>
            </a:xfrm>
            <a:prstGeom prst="rect">
              <a:avLst/>
            </a:prstGeom>
          </p:spPr>
        </p:pic>
        <p:pic>
          <p:nvPicPr>
            <p:cNvPr id="27" name="图片 26"/>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6200000">
              <a:off x="16425" y="5226"/>
              <a:ext cx="3095" cy="345"/>
            </a:xfrm>
            <a:prstGeom prst="rect">
              <a:avLst/>
            </a:prstGeom>
          </p:spPr>
        </p:pic>
        <p:pic>
          <p:nvPicPr>
            <p:cNvPr id="28" name="图片 27"/>
            <p:cNvPicPr>
              <a:picLocks noChangeAspect="1"/>
            </p:cNvPicPr>
            <p:nvPr/>
          </p:nvPicPr>
          <p:blipFill rotWithShape="1">
            <a:blip r:embed="rId7">
              <a:extLst>
                <a:ext uri="{28A0092B-C50C-407E-A947-70E740481C1C}">
                  <a14:useLocalDpi xmlns:a14="http://schemas.microsoft.com/office/drawing/2010/main" val="0"/>
                </a:ext>
              </a:extLst>
            </a:blip>
            <a:srcRect l="57539" t="43129" r="1200" b="50974"/>
            <a:stretch>
              <a:fillRect/>
            </a:stretch>
          </p:blipFill>
          <p:spPr>
            <a:xfrm rot="16200000">
              <a:off x="16425" y="8228"/>
              <a:ext cx="3095" cy="345"/>
            </a:xfrm>
            <a:prstGeom prst="rect">
              <a:avLst/>
            </a:prstGeom>
          </p:spPr>
        </p:pic>
        <p:pic>
          <p:nvPicPr>
            <p:cNvPr id="18" name="图片 17"/>
            <p:cNvPicPr>
              <a:picLocks noChangeAspect="1"/>
            </p:cNvPicPr>
            <p:nvPr/>
          </p:nvPicPr>
          <p:blipFill rotWithShape="1">
            <a:blip r:embed="rId7">
              <a:extLst>
                <a:ext uri="{28A0092B-C50C-407E-A947-70E740481C1C}">
                  <a14:useLocalDpi xmlns:a14="http://schemas.microsoft.com/office/drawing/2010/main" val="0"/>
                </a:ext>
              </a:extLst>
            </a:blip>
            <a:srcRect l="16810" t="21811" r="66390" b="56907"/>
            <a:stretch>
              <a:fillRect/>
            </a:stretch>
          </p:blipFill>
          <p:spPr>
            <a:xfrm>
              <a:off x="10994" y="4197"/>
              <a:ext cx="1260" cy="1245"/>
            </a:xfrm>
            <a:prstGeom prst="rect">
              <a:avLst/>
            </a:prstGeom>
          </p:spPr>
        </p:pic>
        <p:pic>
          <p:nvPicPr>
            <p:cNvPr id="32" name="图片 31"/>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29" y="6225"/>
              <a:ext cx="1275" cy="1245"/>
            </a:xfrm>
            <a:prstGeom prst="rect">
              <a:avLst/>
            </a:prstGeom>
          </p:spPr>
        </p:pic>
        <p:pic>
          <p:nvPicPr>
            <p:cNvPr id="33" name="图片 32"/>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43" y="5040"/>
              <a:ext cx="1275" cy="1245"/>
            </a:xfrm>
            <a:prstGeom prst="rect">
              <a:avLst/>
            </a:prstGeom>
          </p:spPr>
        </p:pic>
        <p:pic>
          <p:nvPicPr>
            <p:cNvPr id="34" name="图片 33"/>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3242" y="3852"/>
              <a:ext cx="1275" cy="1245"/>
            </a:xfrm>
            <a:prstGeom prst="rect">
              <a:avLst/>
            </a:prstGeom>
          </p:spPr>
        </p:pic>
        <p:pic>
          <p:nvPicPr>
            <p:cNvPr id="35" name="图片 34"/>
            <p:cNvPicPr>
              <a:picLocks noChangeAspect="1"/>
            </p:cNvPicPr>
            <p:nvPr/>
          </p:nvPicPr>
          <p:blipFill rotWithShape="1">
            <a:blip r:embed="rId7">
              <a:extLst>
                <a:ext uri="{28A0092B-C50C-407E-A947-70E740481C1C}">
                  <a14:useLocalDpi xmlns:a14="http://schemas.microsoft.com/office/drawing/2010/main" val="0"/>
                </a:ext>
              </a:extLst>
            </a:blip>
            <a:srcRect l="49802" t="22" r="33798" b="78952"/>
            <a:stretch>
              <a:fillRect/>
            </a:stretch>
          </p:blipFill>
          <p:spPr>
            <a:xfrm>
              <a:off x="11911" y="5684"/>
              <a:ext cx="1230" cy="1230"/>
            </a:xfrm>
            <a:prstGeom prst="rect">
              <a:avLst/>
            </a:prstGeom>
          </p:spPr>
        </p:pic>
        <p:pic>
          <p:nvPicPr>
            <p:cNvPr id="37" name="图片 36"/>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1893" y="6868"/>
              <a:ext cx="1275" cy="1245"/>
            </a:xfrm>
            <a:prstGeom prst="rect">
              <a:avLst/>
            </a:prstGeom>
          </p:spPr>
        </p:pic>
        <p:pic>
          <p:nvPicPr>
            <p:cNvPr id="41" name="图片 40"/>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214" y="9257"/>
              <a:ext cx="661" cy="646"/>
            </a:xfrm>
            <a:prstGeom prst="rect">
              <a:avLst/>
            </a:prstGeom>
          </p:spPr>
        </p:pic>
        <p:pic>
          <p:nvPicPr>
            <p:cNvPr id="42" name="图片 41"/>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781" y="9257"/>
              <a:ext cx="661" cy="646"/>
            </a:xfrm>
            <a:prstGeom prst="rect">
              <a:avLst/>
            </a:prstGeom>
          </p:spPr>
        </p:pic>
        <p:pic>
          <p:nvPicPr>
            <p:cNvPr id="43" name="图片 42"/>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349" y="9257"/>
              <a:ext cx="661" cy="646"/>
            </a:xfrm>
            <a:prstGeom prst="rect">
              <a:avLst/>
            </a:prstGeom>
          </p:spPr>
        </p:pic>
        <p:pic>
          <p:nvPicPr>
            <p:cNvPr id="44" name="图片 43"/>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916" y="9239"/>
              <a:ext cx="661" cy="646"/>
            </a:xfrm>
            <a:prstGeom prst="rect">
              <a:avLst/>
            </a:prstGeom>
          </p:spPr>
        </p:pic>
        <p:pic>
          <p:nvPicPr>
            <p:cNvPr id="45" name="图片 44"/>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483" y="9239"/>
              <a:ext cx="661" cy="646"/>
            </a:xfrm>
            <a:prstGeom prst="rect">
              <a:avLst/>
            </a:prstGeom>
          </p:spPr>
        </p:pic>
        <p:pic>
          <p:nvPicPr>
            <p:cNvPr id="46" name="图片 45"/>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052" y="9239"/>
              <a:ext cx="661" cy="646"/>
            </a:xfrm>
            <a:prstGeom prst="rect">
              <a:avLst/>
            </a:prstGeom>
          </p:spPr>
        </p:pic>
        <p:pic>
          <p:nvPicPr>
            <p:cNvPr id="47" name="图片 46"/>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606" y="9242"/>
              <a:ext cx="661" cy="646"/>
            </a:xfrm>
            <a:prstGeom prst="rect">
              <a:avLst/>
            </a:prstGeom>
          </p:spPr>
        </p:pic>
        <p:pic>
          <p:nvPicPr>
            <p:cNvPr id="50" name="图片 49"/>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425" y="8655"/>
              <a:ext cx="661" cy="646"/>
            </a:xfrm>
            <a:prstGeom prst="rect">
              <a:avLst/>
            </a:prstGeom>
          </p:spPr>
        </p:pic>
        <p:pic>
          <p:nvPicPr>
            <p:cNvPr id="51" name="图片 50"/>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052" y="8665"/>
              <a:ext cx="661" cy="646"/>
            </a:xfrm>
            <a:prstGeom prst="rect">
              <a:avLst/>
            </a:prstGeom>
          </p:spPr>
        </p:pic>
        <p:pic>
          <p:nvPicPr>
            <p:cNvPr id="53" name="图片 52"/>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872" y="8655"/>
              <a:ext cx="661" cy="646"/>
            </a:xfrm>
            <a:prstGeom prst="rect">
              <a:avLst/>
            </a:prstGeom>
          </p:spPr>
        </p:pic>
        <p:pic>
          <p:nvPicPr>
            <p:cNvPr id="54" name="图片 53"/>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499" y="8665"/>
              <a:ext cx="661" cy="646"/>
            </a:xfrm>
            <a:prstGeom prst="rect">
              <a:avLst/>
            </a:prstGeom>
          </p:spPr>
        </p:pic>
        <p:pic>
          <p:nvPicPr>
            <p:cNvPr id="55" name="图片 54"/>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1859" y="8072"/>
              <a:ext cx="661" cy="646"/>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2486" y="8082"/>
              <a:ext cx="661" cy="646"/>
            </a:xfrm>
            <a:prstGeom prst="rect">
              <a:avLst/>
            </a:prstGeom>
          </p:spPr>
        </p:pic>
        <p:pic>
          <p:nvPicPr>
            <p:cNvPr id="57" name="图片 56"/>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9422" y="8072"/>
              <a:ext cx="661" cy="646"/>
            </a:xfrm>
            <a:prstGeom prst="rect">
              <a:avLst/>
            </a:prstGeom>
          </p:spPr>
        </p:pic>
        <p:pic>
          <p:nvPicPr>
            <p:cNvPr id="58" name="图片 57"/>
            <p:cNvPicPr>
              <a:picLocks noChangeAspect="1"/>
            </p:cNvPicPr>
            <p:nvPr/>
          </p:nvPicPr>
          <p:blipFill rotWithShape="1">
            <a:blip r:embed="rId7">
              <a:extLst>
                <a:ext uri="{28A0092B-C50C-407E-A947-70E740481C1C}">
                  <a14:useLocalDpi xmlns:a14="http://schemas.microsoft.com/office/drawing/2010/main" val="0"/>
                </a:ext>
              </a:extLst>
            </a:blip>
            <a:srcRect t="86399" r="91181" b="2564"/>
            <a:stretch>
              <a:fillRect/>
            </a:stretch>
          </p:blipFill>
          <p:spPr>
            <a:xfrm>
              <a:off x="10049" y="8082"/>
              <a:ext cx="661" cy="646"/>
            </a:xfrm>
            <a:prstGeom prst="rect">
              <a:avLst/>
            </a:prstGeom>
          </p:spPr>
        </p:pic>
        <p:pic>
          <p:nvPicPr>
            <p:cNvPr id="59" name="图片 58"/>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0662" y="8034"/>
              <a:ext cx="1275" cy="1245"/>
            </a:xfrm>
            <a:prstGeom prst="rect">
              <a:avLst/>
            </a:prstGeom>
          </p:spPr>
        </p:pic>
        <p:grpSp>
          <p:nvGrpSpPr>
            <p:cNvPr id="2" name="组合 1"/>
            <p:cNvGrpSpPr/>
            <p:nvPr/>
          </p:nvGrpSpPr>
          <p:grpSpPr>
            <a:xfrm>
              <a:off x="9603" y="5678"/>
              <a:ext cx="1275" cy="2433"/>
              <a:chOff x="5990693" y="3605642"/>
              <a:chExt cx="809625" cy="1544657"/>
            </a:xfrm>
          </p:grpSpPr>
          <p:pic>
            <p:nvPicPr>
              <p:cNvPr id="14" name="图片 13"/>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5990693" y="4359724"/>
                <a:ext cx="809625" cy="790575"/>
              </a:xfrm>
              <a:prstGeom prst="rect">
                <a:avLst/>
              </a:prstGeom>
            </p:spPr>
          </p:pic>
          <p:pic>
            <p:nvPicPr>
              <p:cNvPr id="66" name="图片 65"/>
              <p:cNvPicPr>
                <a:picLocks noChangeAspect="1"/>
              </p:cNvPicPr>
              <p:nvPr/>
            </p:nvPicPr>
            <p:blipFill rotWithShape="1">
              <a:blip r:embed="rId7">
                <a:extLst>
                  <a:ext uri="{28A0092B-C50C-407E-A947-70E740481C1C}">
                    <a14:useLocalDpi xmlns:a14="http://schemas.microsoft.com/office/drawing/2010/main" val="0"/>
                  </a:ext>
                </a:extLst>
              </a:blip>
              <a:srcRect l="49802" t="22" r="33798" b="78952"/>
              <a:stretch>
                <a:fillRect/>
              </a:stretch>
            </p:blipFill>
            <p:spPr>
              <a:xfrm flipH="1">
                <a:off x="6016669" y="3605642"/>
                <a:ext cx="781051" cy="781050"/>
              </a:xfrm>
              <a:prstGeom prst="rect">
                <a:avLst/>
              </a:prstGeom>
            </p:spPr>
          </p:pic>
        </p:grpSp>
        <p:pic>
          <p:nvPicPr>
            <p:cNvPr id="68" name="图片 67"/>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5" y="8665"/>
              <a:ext cx="1275" cy="1245"/>
            </a:xfrm>
            <a:prstGeom prst="rect">
              <a:avLst/>
            </a:prstGeom>
          </p:spPr>
        </p:pic>
        <p:pic>
          <p:nvPicPr>
            <p:cNvPr id="69" name="图片 68"/>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1" y="7449"/>
              <a:ext cx="1275" cy="1245"/>
            </a:xfrm>
            <a:prstGeom prst="rect">
              <a:avLst/>
            </a:prstGeom>
          </p:spPr>
        </p:pic>
        <p:pic>
          <p:nvPicPr>
            <p:cNvPr id="70" name="图片 69"/>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05" y="6243"/>
              <a:ext cx="1275" cy="1245"/>
            </a:xfrm>
            <a:prstGeom prst="rect">
              <a:avLst/>
            </a:prstGeom>
          </p:spPr>
        </p:pic>
        <p:pic>
          <p:nvPicPr>
            <p:cNvPr id="71" name="图片 70"/>
            <p:cNvPicPr>
              <a:picLocks noChangeAspect="1"/>
            </p:cNvPicPr>
            <p:nvPr/>
          </p:nvPicPr>
          <p:blipFill rotWithShape="1">
            <a:blip r:embed="rId7">
              <a:extLst>
                <a:ext uri="{28A0092B-C50C-407E-A947-70E740481C1C}">
                  <a14:useLocalDpi xmlns:a14="http://schemas.microsoft.com/office/drawing/2010/main" val="0"/>
                </a:ext>
              </a:extLst>
            </a:blip>
            <a:srcRect r="83000" b="78718"/>
            <a:stretch>
              <a:fillRect/>
            </a:stretch>
          </p:blipFill>
          <p:spPr>
            <a:xfrm>
              <a:off x="18123" y="5042"/>
              <a:ext cx="1275" cy="1245"/>
            </a:xfrm>
            <a:prstGeom prst="rect">
              <a:avLst/>
            </a:prstGeom>
          </p:spPr>
        </p:pic>
      </p:grpSp>
      <p:pic>
        <p:nvPicPr>
          <p:cNvPr id="9" name="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17299">
            <a:off x="6817270" y="4406470"/>
            <a:ext cx="789231" cy="789231"/>
          </a:xfrm>
          <a:prstGeom prst="rect">
            <a:avLst/>
          </a:prstGeom>
        </p:spPr>
      </p:pic>
      <p:pic>
        <p:nvPicPr>
          <p:cNvPr id="8" name="2" descr="C:\Users\五月小奶昔\Desktop\图片1.png图片1"/>
          <p:cNvPicPr>
            <a:picLocks noChangeAspect="1"/>
          </p:cNvPicPr>
          <p:nvPr/>
        </p:nvPicPr>
        <p:blipFill>
          <a:blip r:embed="rId9"/>
          <a:srcRect/>
          <a:stretch>
            <a:fillRect/>
          </a:stretch>
        </p:blipFill>
        <p:spPr>
          <a:xfrm>
            <a:off x="9598025" y="5018405"/>
            <a:ext cx="1337945" cy="1337945"/>
          </a:xfrm>
          <a:prstGeom prst="rect">
            <a:avLst/>
          </a:prstGeom>
        </p:spPr>
      </p:pic>
      <p:pic>
        <p:nvPicPr>
          <p:cNvPr id="19" name="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94985" y="2266950"/>
            <a:ext cx="1651000" cy="1441450"/>
          </a:xfrm>
          <a:prstGeom prst="rect">
            <a:avLst/>
          </a:prstGeom>
        </p:spPr>
      </p:pic>
      <p:pic>
        <p:nvPicPr>
          <p:cNvPr id="20" name="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9255" y="1127760"/>
            <a:ext cx="1651000" cy="1441450"/>
          </a:xfrm>
          <a:prstGeom prst="rect">
            <a:avLst/>
          </a:prstGeom>
        </p:spPr>
      </p:pic>
      <p:grpSp>
        <p:nvGrpSpPr>
          <p:cNvPr id="75" name="组合 74"/>
          <p:cNvGrpSpPr/>
          <p:nvPr/>
        </p:nvGrpSpPr>
        <p:grpSpPr>
          <a:xfrm>
            <a:off x="73930" y="1078605"/>
            <a:ext cx="5729605" cy="958215"/>
            <a:chOff x="-186873" y="811082"/>
            <a:chExt cx="5729605" cy="958215"/>
          </a:xfrm>
        </p:grpSpPr>
        <p:sp>
          <p:nvSpPr>
            <p:cNvPr id="73" name="文本框 72"/>
            <p:cNvSpPr txBox="1"/>
            <p:nvPr/>
          </p:nvSpPr>
          <p:spPr>
            <a:xfrm>
              <a:off x="560522" y="1062542"/>
              <a:ext cx="4982210" cy="706755"/>
            </a:xfrm>
            <a:prstGeom prst="rect">
              <a:avLst/>
            </a:prstGeom>
            <a:solidFill>
              <a:schemeClr val="bg1"/>
            </a:solidFill>
            <a:ln w="57150">
              <a:solidFill>
                <a:srgbClr val="D6002D"/>
              </a:solidFill>
            </a:ln>
          </p:spPr>
          <p:txBody>
            <a:bodyPr wrap="square" rtlCol="0">
              <a:spAutoFit/>
            </a:bodyPr>
            <a:lstStyle/>
            <a:p>
              <a:pPr algn="l"/>
              <a:r>
                <a:rPr lang="zh-CN" altLang="en-US" sz="4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你有几</a:t>
              </a:r>
              <a:r>
                <a:rPr lang="en-US" altLang="zh-CN" sz="4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__</a:t>
              </a:r>
              <a:r>
                <a:rPr lang="zh-CN" altLang="en-US" sz="4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中国朋友？</a:t>
              </a:r>
            </a:p>
          </p:txBody>
        </p:sp>
        <p:pic>
          <p:nvPicPr>
            <p:cNvPr id="74" name="图片 73" descr="C:\Users\Administrator\Desktop\1.png1"/>
            <p:cNvPicPr>
              <a:picLocks noChangeAspect="1"/>
            </p:cNvPicPr>
            <p:nvPr/>
          </p:nvPicPr>
          <p:blipFill>
            <a:blip r:embed="rId11"/>
            <a:srcRect/>
            <a:stretch>
              <a:fillRect/>
            </a:stretch>
          </p:blipFill>
          <p:spPr>
            <a:xfrm>
              <a:off x="-186873" y="811082"/>
              <a:ext cx="980440" cy="934720"/>
            </a:xfrm>
            <a:prstGeom prst="rect">
              <a:avLst/>
            </a:prstGeom>
          </p:spPr>
        </p:pic>
      </p:grpSp>
      <p:sp>
        <p:nvSpPr>
          <p:cNvPr id="81" name="A2"/>
          <p:cNvSpPr txBox="1"/>
          <p:nvPr/>
        </p:nvSpPr>
        <p:spPr>
          <a:xfrm>
            <a:off x="6571615" y="5181600"/>
            <a:ext cx="1340485" cy="521970"/>
          </a:xfrm>
          <a:prstGeom prst="rect">
            <a:avLst/>
          </a:prstGeom>
          <a:solidFill>
            <a:schemeClr val="bg1"/>
          </a:solidFill>
          <a:ln w="57150">
            <a:solidFill>
              <a:srgbClr val="22B14C"/>
            </a:solidFill>
          </a:ln>
        </p:spPr>
        <p:txBody>
          <a:bodyPr wrap="square" rtlCol="0">
            <a:spAutoFit/>
          </a:bodyPr>
          <a:lstStyle/>
          <a:p>
            <a:pPr algn="ctr"/>
            <a:r>
              <a:rPr lang="zh-CN" altLang="en-US" sz="2800" b="1" dirty="0">
                <a:latin typeface="思源黑体 CN Regular" panose="020B0500000000000000" pitchFamily="34" charset="-122"/>
                <a:ea typeface="思源黑体 CN Regular" panose="020B0500000000000000" pitchFamily="34" charset="-122"/>
                <a:cs typeface="Microsoft Sans Serif" panose="020B0604020202020204" pitchFamily="34" charset="0"/>
              </a:rPr>
              <a:t>口</a:t>
            </a:r>
          </a:p>
        </p:txBody>
      </p:sp>
      <p:sp>
        <p:nvSpPr>
          <p:cNvPr id="21" name="A"/>
          <p:cNvSpPr txBox="1"/>
          <p:nvPr/>
        </p:nvSpPr>
        <p:spPr>
          <a:xfrm>
            <a:off x="9606915" y="4495800"/>
            <a:ext cx="1221740" cy="521970"/>
          </a:xfrm>
          <a:prstGeom prst="rect">
            <a:avLst/>
          </a:prstGeom>
          <a:solidFill>
            <a:schemeClr val="bg1"/>
          </a:solidFill>
          <a:ln w="57150">
            <a:solidFill>
              <a:srgbClr val="22B14C"/>
            </a:solidFill>
          </a:ln>
        </p:spPr>
        <p:txBody>
          <a:bodyPr wrap="square" rtlCol="0">
            <a:spAutoFit/>
          </a:bodyPr>
          <a:lstStyle/>
          <a:p>
            <a:pPr algn="ctr"/>
            <a:r>
              <a:rPr lang="zh-CN" altLang="en-US" sz="2800" b="1" dirty="0">
                <a:latin typeface="思源黑体 CN Regular" panose="020B0500000000000000" pitchFamily="34" charset="-122"/>
                <a:ea typeface="思源黑体 CN Regular" panose="020B0500000000000000" pitchFamily="34" charset="-122"/>
                <a:cs typeface="Microsoft Sans Serif" panose="020B0604020202020204" pitchFamily="34" charset="0"/>
              </a:rPr>
              <a:t>个</a:t>
            </a:r>
          </a:p>
        </p:txBody>
      </p:sp>
      <p:pic>
        <p:nvPicPr>
          <p:cNvPr id="64" name="鸟" descr="C:\Users\Administrator\Desktop\1.png1"/>
          <p:cNvPicPr>
            <a:picLocks noChangeAspect="1"/>
          </p:cNvPicPr>
          <p:nvPr/>
        </p:nvPicPr>
        <p:blipFill>
          <a:blip r:embed="rId11"/>
          <a:srcRect/>
          <a:stretch>
            <a:fillRect/>
          </a:stretch>
        </p:blipFill>
        <p:spPr>
          <a:xfrm rot="20925523">
            <a:off x="1367790" y="3474085"/>
            <a:ext cx="1560195" cy="1487170"/>
          </a:xfrm>
          <a:prstGeom prst="rect">
            <a:avLst/>
          </a:prstGeom>
        </p:spPr>
      </p:pic>
      <p:sp>
        <p:nvSpPr>
          <p:cNvPr id="65" name="皮筋2"/>
          <p:cNvSpPr/>
          <p:nvPr/>
        </p:nvSpPr>
        <p:spPr>
          <a:xfrm rot="20758779">
            <a:off x="483235" y="4702175"/>
            <a:ext cx="1774190" cy="97790"/>
          </a:xfrm>
          <a:prstGeom prst="rect">
            <a:avLst/>
          </a:prstGeom>
          <a:solidFill>
            <a:srgbClr val="241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000" b="96000" l="10000" r="90000"/>
                    </a14:imgEffect>
                  </a14:imgLayer>
                </a14:imgProps>
              </a:ext>
              <a:ext uri="{28A0092B-C50C-407E-A947-70E740481C1C}">
                <a14:useLocalDpi xmlns:a14="http://schemas.microsoft.com/office/drawing/2010/main" val="0"/>
              </a:ext>
            </a:extLst>
          </a:blip>
          <a:srcRect l="34000" t="6833" r="48856" b="40015"/>
          <a:stretch>
            <a:fillRect/>
          </a:stretch>
        </p:blipFill>
        <p:spPr>
          <a:xfrm>
            <a:off x="1503045" y="3964305"/>
            <a:ext cx="527685" cy="1438910"/>
          </a:xfrm>
          <a:prstGeom prst="rect">
            <a:avLst/>
          </a:prstGeom>
        </p:spPr>
      </p:pic>
      <p:pic>
        <p:nvPicPr>
          <p:cNvPr id="17" name="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33305" y="1127760"/>
            <a:ext cx="1651000" cy="1441450"/>
          </a:xfrm>
          <a:prstGeom prst="rect">
            <a:avLst/>
          </a:prstGeom>
        </p:spPr>
      </p:pic>
      <p:grpSp>
        <p:nvGrpSpPr>
          <p:cNvPr id="77" name="答对啦"/>
          <p:cNvGrpSpPr/>
          <p:nvPr/>
        </p:nvGrpSpPr>
        <p:grpSpPr>
          <a:xfrm>
            <a:off x="9453245" y="4921885"/>
            <a:ext cx="1457325" cy="1529080"/>
            <a:chOff x="14730" y="3918"/>
            <a:chExt cx="2295" cy="2408"/>
          </a:xfrm>
        </p:grpSpPr>
        <p:grpSp>
          <p:nvGrpSpPr>
            <p:cNvPr id="62" name="组合 61"/>
            <p:cNvGrpSpPr/>
            <p:nvPr/>
          </p:nvGrpSpPr>
          <p:grpSpPr>
            <a:xfrm>
              <a:off x="14730" y="3918"/>
              <a:ext cx="2294" cy="2408"/>
              <a:chOff x="14730" y="3918"/>
              <a:chExt cx="2294" cy="2408"/>
            </a:xfrm>
          </p:grpSpPr>
          <p:sp>
            <p:nvSpPr>
              <p:cNvPr id="48" name="云形标注 47"/>
              <p:cNvSpPr/>
              <p:nvPr/>
            </p:nvSpPr>
            <p:spPr>
              <a:xfrm>
                <a:off x="15784" y="5168"/>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云形标注 48"/>
              <p:cNvSpPr/>
              <p:nvPr/>
            </p:nvSpPr>
            <p:spPr>
              <a:xfrm>
                <a:off x="15731" y="3918"/>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云形标注 51"/>
              <p:cNvSpPr/>
              <p:nvPr/>
            </p:nvSpPr>
            <p:spPr>
              <a:xfrm>
                <a:off x="14730" y="4635"/>
                <a:ext cx="1241" cy="1159"/>
              </a:xfrm>
              <a:prstGeom prst="cloudCallout">
                <a:avLst>
                  <a:gd name="adj1" fmla="val 24573"/>
                  <a:gd name="adj2" fmla="val -21745"/>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文本框 75"/>
            <p:cNvSpPr txBox="1"/>
            <p:nvPr/>
          </p:nvSpPr>
          <p:spPr>
            <a:xfrm>
              <a:off x="14769" y="4524"/>
              <a:ext cx="2256" cy="919"/>
            </a:xfrm>
            <a:prstGeom prst="rect">
              <a:avLst/>
            </a:prstGeom>
            <a:noFill/>
          </p:spPr>
          <p:txBody>
            <a:bodyPr wrap="square" rtlCol="0">
              <a:spAutoFit/>
            </a:bodyPr>
            <a:lstStyle/>
            <a:p>
              <a:r>
                <a:rPr lang="en-US" altLang="zh-CN" sz="3200">
                  <a:latin typeface="思源黑体 CN Regular" panose="020B0500000000000000" pitchFamily="34" charset="-122"/>
                  <a:ea typeface="思源黑体 CN Regular" panose="020B0500000000000000" pitchFamily="34" charset="-122"/>
                  <a:cs typeface="Comic Sans MS" panose="030F0702030302020204" charset="0"/>
                </a:rPr>
                <a:t>Bingo</a:t>
              </a:r>
            </a:p>
          </p:txBody>
        </p:sp>
      </p:grpSp>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anim calcmode="lin" valueType="num">
                                      <p:cBhvr>
                                        <p:cTn id="8" dur="500" fill="hold"/>
                                        <p:tgtEl>
                                          <p:spTgt spid="75"/>
                                        </p:tgtEl>
                                        <p:attrNameLst>
                                          <p:attrName>ppt_x</p:attrName>
                                        </p:attrNameLst>
                                      </p:cBhvr>
                                      <p:tavLst>
                                        <p:tav tm="0">
                                          <p:val>
                                            <p:strVal val="#ppt_x"/>
                                          </p:val>
                                        </p:tav>
                                        <p:tav tm="100000">
                                          <p:val>
                                            <p:strVal val="#ppt_x"/>
                                          </p:val>
                                        </p:tav>
                                      </p:tavLst>
                                    </p:anim>
                                    <p:anim calcmode="lin" valueType="num">
                                      <p:cBhvr>
                                        <p:cTn id="9" dur="500" fill="hold"/>
                                        <p:tgtEl>
                                          <p:spTgt spid="7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32" presetClass="emph" presetSubtype="0" fill="hold" nodeType="withEffect">
                                  <p:stCondLst>
                                    <p:cond delay="0"/>
                                  </p:stCondLst>
                                  <p:childTnLst>
                                    <p:animRot by="120000">
                                      <p:cBhvr>
                                        <p:cTn id="19" dur="100" fill="hold">
                                          <p:stCondLst>
                                            <p:cond delay="0"/>
                                          </p:stCondLst>
                                        </p:cTn>
                                        <p:tgtEl>
                                          <p:spTgt spid="19"/>
                                        </p:tgtEl>
                                        <p:attrNameLst>
                                          <p:attrName>r</p:attrName>
                                        </p:attrNameLst>
                                      </p:cBhvr>
                                    </p:animRot>
                                    <p:animRot by="-240000">
                                      <p:cBhvr>
                                        <p:cTn id="20" dur="200" fill="hold">
                                          <p:stCondLst>
                                            <p:cond delay="200"/>
                                          </p:stCondLst>
                                        </p:cTn>
                                        <p:tgtEl>
                                          <p:spTgt spid="19"/>
                                        </p:tgtEl>
                                        <p:attrNameLst>
                                          <p:attrName>r</p:attrName>
                                        </p:attrNameLst>
                                      </p:cBhvr>
                                    </p:animRot>
                                    <p:animRot by="240000">
                                      <p:cBhvr>
                                        <p:cTn id="21" dur="200" fill="hold">
                                          <p:stCondLst>
                                            <p:cond delay="400"/>
                                          </p:stCondLst>
                                        </p:cTn>
                                        <p:tgtEl>
                                          <p:spTgt spid="19"/>
                                        </p:tgtEl>
                                        <p:attrNameLst>
                                          <p:attrName>r</p:attrName>
                                        </p:attrNameLst>
                                      </p:cBhvr>
                                    </p:animRot>
                                    <p:animRot by="-240000">
                                      <p:cBhvr>
                                        <p:cTn id="22" dur="200" fill="hold">
                                          <p:stCondLst>
                                            <p:cond delay="600"/>
                                          </p:stCondLst>
                                        </p:cTn>
                                        <p:tgtEl>
                                          <p:spTgt spid="19"/>
                                        </p:tgtEl>
                                        <p:attrNameLst>
                                          <p:attrName>r</p:attrName>
                                        </p:attrNameLst>
                                      </p:cBhvr>
                                    </p:animRot>
                                    <p:animRot by="120000">
                                      <p:cBhvr>
                                        <p:cTn id="23" dur="200" fill="hold">
                                          <p:stCondLst>
                                            <p:cond delay="800"/>
                                          </p:stCondLst>
                                        </p:cTn>
                                        <p:tgtEl>
                                          <p:spTgt spid="19"/>
                                        </p:tgtEl>
                                        <p:attrNameLst>
                                          <p:attrName>r</p:attrName>
                                        </p:attrNameLst>
                                      </p:cBhvr>
                                    </p:animRot>
                                  </p:childTnLst>
                                </p:cTn>
                              </p:par>
                              <p:par>
                                <p:cTn id="24" presetID="32" presetClass="emph" presetSubtype="0" fill="hold" nodeType="withEffect">
                                  <p:stCondLst>
                                    <p:cond delay="0"/>
                                  </p:stCondLst>
                                  <p:childTnLst>
                                    <p:animRot by="120000">
                                      <p:cBhvr>
                                        <p:cTn id="25" dur="100" fill="hold">
                                          <p:stCondLst>
                                            <p:cond delay="0"/>
                                          </p:stCondLst>
                                        </p:cTn>
                                        <p:tgtEl>
                                          <p:spTgt spid="20"/>
                                        </p:tgtEl>
                                        <p:attrNameLst>
                                          <p:attrName>r</p:attrName>
                                        </p:attrNameLst>
                                      </p:cBhvr>
                                    </p:animRot>
                                    <p:animRot by="-240000">
                                      <p:cBhvr>
                                        <p:cTn id="26" dur="200" fill="hold">
                                          <p:stCondLst>
                                            <p:cond delay="200"/>
                                          </p:stCondLst>
                                        </p:cTn>
                                        <p:tgtEl>
                                          <p:spTgt spid="20"/>
                                        </p:tgtEl>
                                        <p:attrNameLst>
                                          <p:attrName>r</p:attrName>
                                        </p:attrNameLst>
                                      </p:cBhvr>
                                    </p:animRot>
                                    <p:animRot by="240000">
                                      <p:cBhvr>
                                        <p:cTn id="27" dur="200" fill="hold">
                                          <p:stCondLst>
                                            <p:cond delay="400"/>
                                          </p:stCondLst>
                                        </p:cTn>
                                        <p:tgtEl>
                                          <p:spTgt spid="20"/>
                                        </p:tgtEl>
                                        <p:attrNameLst>
                                          <p:attrName>r</p:attrName>
                                        </p:attrNameLst>
                                      </p:cBhvr>
                                    </p:animRot>
                                    <p:animRot by="-240000">
                                      <p:cBhvr>
                                        <p:cTn id="28" dur="200" fill="hold">
                                          <p:stCondLst>
                                            <p:cond delay="600"/>
                                          </p:stCondLst>
                                        </p:cTn>
                                        <p:tgtEl>
                                          <p:spTgt spid="20"/>
                                        </p:tgtEl>
                                        <p:attrNameLst>
                                          <p:attrName>r</p:attrName>
                                        </p:attrNameLst>
                                      </p:cBhvr>
                                    </p:animRot>
                                    <p:animRot by="120000">
                                      <p:cBhvr>
                                        <p:cTn id="29" dur="200" fill="hold">
                                          <p:stCondLst>
                                            <p:cond delay="800"/>
                                          </p:stCondLst>
                                        </p:cTn>
                                        <p:tgtEl>
                                          <p:spTgt spid="20"/>
                                        </p:tgtEl>
                                        <p:attrNameLst>
                                          <p:attrName>r</p:attrName>
                                        </p:attrNameLst>
                                      </p:cBhvr>
                                    </p:animRot>
                                  </p:childTnLst>
                                </p:cTn>
                              </p:par>
                              <p:par>
                                <p:cTn id="30" presetID="32" presetClass="emph" presetSubtype="0" fill="hold" nodeType="withEffect">
                                  <p:stCondLst>
                                    <p:cond delay="0"/>
                                  </p:stCondLst>
                                  <p:childTnLst>
                                    <p:animRot by="120000">
                                      <p:cBhvr>
                                        <p:cTn id="31" dur="100" fill="hold">
                                          <p:stCondLst>
                                            <p:cond delay="0"/>
                                          </p:stCondLst>
                                        </p:cTn>
                                        <p:tgtEl>
                                          <p:spTgt spid="17"/>
                                        </p:tgtEl>
                                        <p:attrNameLst>
                                          <p:attrName>r</p:attrName>
                                        </p:attrNameLst>
                                      </p:cBhvr>
                                    </p:animRot>
                                    <p:animRot by="-240000">
                                      <p:cBhvr>
                                        <p:cTn id="32" dur="200" fill="hold">
                                          <p:stCondLst>
                                            <p:cond delay="200"/>
                                          </p:stCondLst>
                                        </p:cTn>
                                        <p:tgtEl>
                                          <p:spTgt spid="17"/>
                                        </p:tgtEl>
                                        <p:attrNameLst>
                                          <p:attrName>r</p:attrName>
                                        </p:attrNameLst>
                                      </p:cBhvr>
                                    </p:animRot>
                                    <p:animRot by="240000">
                                      <p:cBhvr>
                                        <p:cTn id="33" dur="200" fill="hold">
                                          <p:stCondLst>
                                            <p:cond delay="400"/>
                                          </p:stCondLst>
                                        </p:cTn>
                                        <p:tgtEl>
                                          <p:spTgt spid="17"/>
                                        </p:tgtEl>
                                        <p:attrNameLst>
                                          <p:attrName>r</p:attrName>
                                        </p:attrNameLst>
                                      </p:cBhvr>
                                    </p:animRot>
                                    <p:animRot by="-240000">
                                      <p:cBhvr>
                                        <p:cTn id="34" dur="200" fill="hold">
                                          <p:stCondLst>
                                            <p:cond delay="600"/>
                                          </p:stCondLst>
                                        </p:cTn>
                                        <p:tgtEl>
                                          <p:spTgt spid="17"/>
                                        </p:tgtEl>
                                        <p:attrNameLst>
                                          <p:attrName>r</p:attrName>
                                        </p:attrNameLst>
                                      </p:cBhvr>
                                    </p:animRot>
                                    <p:animRot by="120000">
                                      <p:cBhvr>
                                        <p:cTn id="35" dur="200" fill="hold">
                                          <p:stCondLst>
                                            <p:cond delay="8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21"/>
                    </p:tgtEl>
                  </p:cond>
                </p:stCondLst>
                <p:endSync evt="end" delay="0">
                  <p:rtn val="all"/>
                </p:endSync>
                <p:childTnLst>
                  <p:par>
                    <p:cTn id="37" fill="hold">
                      <p:stCondLst>
                        <p:cond delay="0"/>
                      </p:stCondLst>
                      <p:childTnLst>
                        <p:par>
                          <p:cTn id="38" fill="hold">
                            <p:stCondLst>
                              <p:cond delay="0"/>
                            </p:stCondLst>
                            <p:childTnLst>
                              <p:par>
                                <p:cTn id="39" presetID="42" presetClass="path" presetSubtype="0" fill="hold" nodeType="afterEffect">
                                  <p:stCondLst>
                                    <p:cond delay="0"/>
                                  </p:stCondLst>
                                  <p:childTnLst>
                                    <p:animMotion origin="layout" path="M 0 -0.000185185 L -0.129479 0.11037 " pathEditMode="relative" rAng="0" ptsTypes="">
                                      <p:cBhvr>
                                        <p:cTn id="40" dur="500" fill="hold"/>
                                        <p:tgtEl>
                                          <p:spTgt spid="64"/>
                                        </p:tgtEl>
                                        <p:attrNameLst>
                                          <p:attrName>ppt_x</p:attrName>
                                          <p:attrName>ppt_y</p:attrName>
                                        </p:attrNameLst>
                                      </p:cBhvr>
                                      <p:rCtr x="-6300" y="3900"/>
                                    </p:animMotion>
                                  </p:childTnLst>
                                </p:cTn>
                              </p:par>
                              <p:par>
                                <p:cTn id="41" presetID="22" presetClass="entr" presetSubtype="2"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right)">
                                      <p:cBhvr>
                                        <p:cTn id="43" dur="500"/>
                                        <p:tgtEl>
                                          <p:spTgt spid="63"/>
                                        </p:tgtEl>
                                      </p:cBhvr>
                                    </p:animEffect>
                                  </p:childTnLst>
                                  <p:subTnLst>
                                    <p:audio>
                                      <p:cMediaNode>
                                        <p:cTn display="1" masterRel="sameClick">
                                          <p:stCondLst>
                                            <p:cond evt="begin" delay="0">
                                              <p:tn val="41"/>
                                            </p:cond>
                                          </p:stCondLst>
                                          <p:endCondLst>
                                            <p:cond evt="onStopAudio" delay="0">
                                              <p:tgtEl>
                                                <p:sldTgt/>
                                              </p:tgtEl>
                                            </p:cond>
                                          </p:endCondLst>
                                        </p:cTn>
                                        <p:tgtEl>
                                          <p:sndTgt r:embed="rId2" name="slingshotred.wav"/>
                                        </p:tgtEl>
                                      </p:cMediaNode>
                                    </p:audio>
                                  </p:subTnLst>
                                </p:cTn>
                              </p:par>
                              <p:par>
                                <p:cTn id="44" presetID="22" presetClass="entr" presetSubtype="2" fill="hold" grpId="1"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right)">
                                      <p:cBhvr>
                                        <p:cTn id="46" dur="500"/>
                                        <p:tgtEl>
                                          <p:spTgt spid="65"/>
                                        </p:tgtEl>
                                      </p:cBhvr>
                                    </p:animEffect>
                                  </p:childTnLst>
                                </p:cTn>
                              </p:par>
                              <p:par>
                                <p:cTn id="47" presetID="1" presetClass="emph" presetSubtype="2" fill="hold" nodeType="withEffect">
                                  <p:stCondLst>
                                    <p:cond delay="0"/>
                                  </p:stCondLst>
                                  <p:childTnLst>
                                    <p:animClr clrSpc="rgb" dir="cw">
                                      <p:cBhvr>
                                        <p:cTn id="48" dur="500" fill="hold"/>
                                        <p:tgtEl>
                                          <p:spTgt spid="21"/>
                                        </p:tgtEl>
                                        <p:attrNameLst>
                                          <p:attrName>fillcolor</p:attrName>
                                        </p:attrNameLst>
                                      </p:cBhvr>
                                      <p:to>
                                        <a:srgbClr val="5FEDE8"/>
                                      </p:to>
                                    </p:animClr>
                                    <p:set>
                                      <p:cBhvr>
                                        <p:cTn id="49" dur="500" fill="hold"/>
                                        <p:tgtEl>
                                          <p:spTgt spid="21"/>
                                        </p:tgtEl>
                                        <p:attrNameLst>
                                          <p:attrName>fill.type</p:attrName>
                                        </p:attrNameLst>
                                      </p:cBhvr>
                                      <p:to>
                                        <p:strVal val="solid"/>
                                      </p:to>
                                    </p:set>
                                    <p:set>
                                      <p:cBhvr>
                                        <p:cTn id="50" dur="500" fill="hold"/>
                                        <p:tgtEl>
                                          <p:spTgt spid="21"/>
                                        </p:tgtEl>
                                        <p:attrNameLst>
                                          <p:attrName>fill.on</p:attrName>
                                        </p:attrNameLst>
                                      </p:cBhvr>
                                      <p:to>
                                        <p:strVal val="true"/>
                                      </p:to>
                                    </p:set>
                                  </p:childTnLst>
                                </p:cTn>
                              </p:par>
                            </p:childTnLst>
                          </p:cTn>
                        </p:par>
                        <p:par>
                          <p:cTn id="51" fill="hold">
                            <p:stCondLst>
                              <p:cond delay="500"/>
                            </p:stCondLst>
                            <p:childTnLst>
                              <p:par>
                                <p:cTn id="52" presetID="0" presetClass="path" presetSubtype="0" fill="hold" nodeType="afterEffect">
                                  <p:stCondLst>
                                    <p:cond delay="0"/>
                                  </p:stCondLst>
                                  <p:childTnLst>
                                    <p:animMotion origin="layout" path="M -0.120153 0.0999241 C -0.065906 0.107734 -0.0388806 0.115949 0.0429735 0.123248 C 0.132651 0.131779 0.191696 0.135684 0.306183 0.140114 C 0.389837 0.142862 0.429067 0.143073 0.506725 0.142893 C 0.576189 0.142112 0.6028 0.139889 0.650834 0.138387 " pathEditMode="relative" rAng="0" ptsTypes="AAAAA">
                                      <p:cBhvr>
                                        <p:cTn id="53" dur="1000" fill="hold"/>
                                        <p:tgtEl>
                                          <p:spTgt spid="64"/>
                                        </p:tgtEl>
                                        <p:attrNameLst>
                                          <p:attrName>ppt_x</p:attrName>
                                          <p:attrName>ppt_y</p:attrName>
                                        </p:attrNameLst>
                                      </p:cBhvr>
                                      <p:rCtr x="38500" y="2200"/>
                                    </p:animMotion>
                                  </p:childTnLst>
                                </p:cTn>
                              </p:par>
                              <p:par>
                                <p:cTn id="54" presetID="22" presetClass="exit" presetSubtype="8" fill="hold" grpId="1" nodeType="withEffect">
                                  <p:stCondLst>
                                    <p:cond delay="0"/>
                                  </p:stCondLst>
                                  <p:childTnLst>
                                    <p:animEffect transition="out" filter="wipe(left)">
                                      <p:cBhvr>
                                        <p:cTn id="55" dur="100"/>
                                        <p:tgtEl>
                                          <p:spTgt spid="63"/>
                                        </p:tgtEl>
                                      </p:cBhvr>
                                    </p:animEffect>
                                    <p:set>
                                      <p:cBhvr>
                                        <p:cTn id="56" dur="1" fill="hold">
                                          <p:stCondLst>
                                            <p:cond delay="99"/>
                                          </p:stCondLst>
                                        </p:cTn>
                                        <p:tgtEl>
                                          <p:spTgt spid="63"/>
                                        </p:tgtEl>
                                        <p:attrNameLst>
                                          <p:attrName>style.visibility</p:attrName>
                                        </p:attrNameLst>
                                      </p:cBhvr>
                                      <p:to>
                                        <p:strVal val="hidden"/>
                                      </p:to>
                                    </p:set>
                                  </p:childTnLst>
                                </p:cTn>
                              </p:par>
                              <p:par>
                                <p:cTn id="57" presetID="22" presetClass="exit" presetSubtype="8" fill="hold" grpId="2" nodeType="withEffect">
                                  <p:stCondLst>
                                    <p:cond delay="0"/>
                                  </p:stCondLst>
                                  <p:childTnLst>
                                    <p:animEffect transition="out" filter="wipe(left)">
                                      <p:cBhvr>
                                        <p:cTn id="58" dur="100"/>
                                        <p:tgtEl>
                                          <p:spTgt spid="65"/>
                                        </p:tgtEl>
                                      </p:cBhvr>
                                    </p:animEffect>
                                    <p:set>
                                      <p:cBhvr>
                                        <p:cTn id="59" dur="1" fill="hold">
                                          <p:stCondLst>
                                            <p:cond delay="99"/>
                                          </p:stCondLst>
                                        </p:cTn>
                                        <p:tgtEl>
                                          <p:spTgt spid="65"/>
                                        </p:tgtEl>
                                        <p:attrNameLst>
                                          <p:attrName>style.visibility</p:attrName>
                                        </p:attrNameLst>
                                      </p:cBhvr>
                                      <p:to>
                                        <p:strVal val="hidden"/>
                                      </p:to>
                                    </p:set>
                                  </p:childTnLst>
                                </p:cTn>
                              </p:par>
                            </p:childTnLst>
                          </p:cTn>
                        </p:par>
                        <p:par>
                          <p:cTn id="60" fill="hold">
                            <p:stCondLst>
                              <p:cond delay="1500"/>
                            </p:stCondLst>
                            <p:childTnLst>
                              <p:par>
                                <p:cTn id="61" presetID="31" presetClass="exit" presetSubtype="0" fill="hold" nodeType="afterEffect">
                                  <p:stCondLst>
                                    <p:cond delay="0"/>
                                  </p:stCondLst>
                                  <p:childTnLst>
                                    <p:anim calcmode="lin" valueType="num">
                                      <p:cBhvr>
                                        <p:cTn id="62" dur="500"/>
                                        <p:tgtEl>
                                          <p:spTgt spid="64"/>
                                        </p:tgtEl>
                                        <p:attrNameLst>
                                          <p:attrName>ppt_w</p:attrName>
                                        </p:attrNameLst>
                                      </p:cBhvr>
                                      <p:tavLst>
                                        <p:tav tm="0">
                                          <p:val>
                                            <p:strVal val="ppt_w"/>
                                          </p:val>
                                        </p:tav>
                                        <p:tav tm="100000">
                                          <p:val>
                                            <p:fltVal val="0"/>
                                          </p:val>
                                        </p:tav>
                                      </p:tavLst>
                                    </p:anim>
                                    <p:anim calcmode="lin" valueType="num">
                                      <p:cBhvr>
                                        <p:cTn id="63" dur="500"/>
                                        <p:tgtEl>
                                          <p:spTgt spid="64"/>
                                        </p:tgtEl>
                                        <p:attrNameLst>
                                          <p:attrName>ppt_h</p:attrName>
                                        </p:attrNameLst>
                                      </p:cBhvr>
                                      <p:tavLst>
                                        <p:tav tm="0">
                                          <p:val>
                                            <p:strVal val="ppt_h"/>
                                          </p:val>
                                        </p:tav>
                                        <p:tav tm="100000">
                                          <p:val>
                                            <p:fltVal val="0"/>
                                          </p:val>
                                        </p:tav>
                                      </p:tavLst>
                                    </p:anim>
                                    <p:anim calcmode="lin" valueType="num">
                                      <p:cBhvr>
                                        <p:cTn id="64" dur="500"/>
                                        <p:tgtEl>
                                          <p:spTgt spid="64"/>
                                        </p:tgtEl>
                                        <p:attrNameLst>
                                          <p:attrName>style.rotation</p:attrName>
                                        </p:attrNameLst>
                                      </p:cBhvr>
                                      <p:tavLst>
                                        <p:tav tm="0">
                                          <p:val>
                                            <p:fltVal val="0"/>
                                          </p:val>
                                        </p:tav>
                                        <p:tav tm="100000">
                                          <p:val>
                                            <p:fltVal val="90"/>
                                          </p:val>
                                        </p:tav>
                                      </p:tavLst>
                                    </p:anim>
                                    <p:animEffect transition="out" filter="fade">
                                      <p:cBhvr>
                                        <p:cTn id="65" dur="500"/>
                                        <p:tgtEl>
                                          <p:spTgt spid="64"/>
                                        </p:tgtEl>
                                      </p:cBhvr>
                                    </p:animEffect>
                                    <p:set>
                                      <p:cBhvr>
                                        <p:cTn id="66" dur="1" fill="hold">
                                          <p:stCondLst>
                                            <p:cond delay="499"/>
                                          </p:stCondLst>
                                        </p:cTn>
                                        <p:tgtEl>
                                          <p:spTgt spid="64"/>
                                        </p:tgtEl>
                                        <p:attrNameLst>
                                          <p:attrName>style.visibility</p:attrName>
                                        </p:attrNameLst>
                                      </p:cBhvr>
                                      <p:to>
                                        <p:strVal val="hidden"/>
                                      </p:to>
                                    </p:set>
                                  </p:childTnLst>
                                </p:cTn>
                              </p:par>
                            </p:childTnLst>
                          </p:cTn>
                        </p:par>
                        <p:par>
                          <p:cTn id="67" fill="hold">
                            <p:stCondLst>
                              <p:cond delay="2000"/>
                            </p:stCondLst>
                            <p:childTnLst>
                              <p:par>
                                <p:cTn id="68" presetID="31" presetClass="exit" presetSubtype="0" fill="hold" nodeType="afterEffect">
                                  <p:stCondLst>
                                    <p:cond delay="0"/>
                                  </p:stCondLst>
                                  <p:childTnLst>
                                    <p:anim calcmode="lin" valueType="num">
                                      <p:cBhvr>
                                        <p:cTn id="69" dur="1000"/>
                                        <p:tgtEl>
                                          <p:spTgt spid="8"/>
                                        </p:tgtEl>
                                        <p:attrNameLst>
                                          <p:attrName>ppt_w</p:attrName>
                                        </p:attrNameLst>
                                      </p:cBhvr>
                                      <p:tavLst>
                                        <p:tav tm="0">
                                          <p:val>
                                            <p:strVal val="ppt_w"/>
                                          </p:val>
                                        </p:tav>
                                        <p:tav tm="100000">
                                          <p:val>
                                            <p:fltVal val="0"/>
                                          </p:val>
                                        </p:tav>
                                      </p:tavLst>
                                    </p:anim>
                                    <p:anim calcmode="lin" valueType="num">
                                      <p:cBhvr>
                                        <p:cTn id="70" dur="1000"/>
                                        <p:tgtEl>
                                          <p:spTgt spid="8"/>
                                        </p:tgtEl>
                                        <p:attrNameLst>
                                          <p:attrName>ppt_h</p:attrName>
                                        </p:attrNameLst>
                                      </p:cBhvr>
                                      <p:tavLst>
                                        <p:tav tm="0">
                                          <p:val>
                                            <p:strVal val="ppt_h"/>
                                          </p:val>
                                        </p:tav>
                                        <p:tav tm="100000">
                                          <p:val>
                                            <p:fltVal val="0"/>
                                          </p:val>
                                        </p:tav>
                                      </p:tavLst>
                                    </p:anim>
                                    <p:anim calcmode="lin" valueType="num">
                                      <p:cBhvr>
                                        <p:cTn id="71" dur="1000"/>
                                        <p:tgtEl>
                                          <p:spTgt spid="8"/>
                                        </p:tgtEl>
                                        <p:attrNameLst>
                                          <p:attrName>style.rotation</p:attrName>
                                        </p:attrNameLst>
                                      </p:cBhvr>
                                      <p:tavLst>
                                        <p:tav tm="0">
                                          <p:val>
                                            <p:fltVal val="0"/>
                                          </p:val>
                                        </p:tav>
                                        <p:tav tm="100000">
                                          <p:val>
                                            <p:fltVal val="90"/>
                                          </p:val>
                                        </p:tav>
                                      </p:tavLst>
                                    </p:anim>
                                    <p:animEffect transition="out" filter="fade">
                                      <p:cBhvr>
                                        <p:cTn id="72" dur="1000"/>
                                        <p:tgtEl>
                                          <p:spTgt spid="8"/>
                                        </p:tgtEl>
                                      </p:cBhvr>
                                    </p:animEffect>
                                    <p:set>
                                      <p:cBhvr>
                                        <p:cTn id="73" dur="1" fill="hold">
                                          <p:stCondLst>
                                            <p:cond delay="999"/>
                                          </p:stCondLst>
                                        </p:cTn>
                                        <p:tgtEl>
                                          <p:spTgt spid="8"/>
                                        </p:tgtEl>
                                        <p:attrNameLst>
                                          <p:attrName>style.visibility</p:attrName>
                                        </p:attrNameLst>
                                      </p:cBhvr>
                                      <p:to>
                                        <p:strVal val="hidden"/>
                                      </p:to>
                                    </p:set>
                                  </p:childTnLst>
                                  <p:subTnLst>
                                    <p:audio>
                                      <p:cMediaNode>
                                        <p:cTn display="1" masterRel="sameClick">
                                          <p:stCondLst>
                                            <p:cond evt="begin" delay="0">
                                              <p:tn val="68"/>
                                            </p:cond>
                                          </p:stCondLst>
                                          <p:endCondLst>
                                            <p:cond evt="onStopAudio" delay="0">
                                              <p:tgtEl>
                                                <p:sldTgt/>
                                              </p:tgtEl>
                                            </p:cond>
                                          </p:endCondLst>
                                        </p:cTn>
                                        <p:tgtEl>
                                          <p:sndTgt r:embed="rId3" name="explode.wav"/>
                                        </p:tgtEl>
                                      </p:cMediaNode>
                                    </p:audio>
                                  </p:subTnLst>
                                </p:cTn>
                              </p:par>
                              <p:par>
                                <p:cTn id="74" presetID="53" presetClass="entr" presetSubtype="16"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500" fill="hold"/>
                                        <p:tgtEl>
                                          <p:spTgt spid="77"/>
                                        </p:tgtEl>
                                        <p:attrNameLst>
                                          <p:attrName>ppt_w</p:attrName>
                                        </p:attrNameLst>
                                      </p:cBhvr>
                                      <p:tavLst>
                                        <p:tav tm="0">
                                          <p:val>
                                            <p:fltVal val="0"/>
                                          </p:val>
                                        </p:tav>
                                        <p:tav tm="100000">
                                          <p:val>
                                            <p:strVal val="#ppt_w"/>
                                          </p:val>
                                        </p:tav>
                                      </p:tavLst>
                                    </p:anim>
                                    <p:anim calcmode="lin" valueType="num">
                                      <p:cBhvr>
                                        <p:cTn id="77" dur="500" fill="hold"/>
                                        <p:tgtEl>
                                          <p:spTgt spid="77"/>
                                        </p:tgtEl>
                                        <p:attrNameLst>
                                          <p:attrName>ppt_h</p:attrName>
                                        </p:attrNameLst>
                                      </p:cBhvr>
                                      <p:tavLst>
                                        <p:tav tm="0">
                                          <p:val>
                                            <p:fltVal val="0"/>
                                          </p:val>
                                        </p:tav>
                                        <p:tav tm="100000">
                                          <p:val>
                                            <p:strVal val="#ppt_h"/>
                                          </p:val>
                                        </p:tav>
                                      </p:tavLst>
                                    </p:anim>
                                    <p:animEffect transition="in" filter="fade">
                                      <p:cBhvr>
                                        <p:cTn id="78" dur="500"/>
                                        <p:tgtEl>
                                          <p:spTgt spid="77"/>
                                        </p:tgtEl>
                                      </p:cBhvr>
                                    </p:animEffect>
                                  </p:childTnLst>
                                </p:cTn>
                              </p:par>
                            </p:childTnLst>
                          </p:cTn>
                        </p:par>
                      </p:childTnLst>
                    </p:cTn>
                  </p:par>
                </p:childTnLst>
              </p:cTn>
              <p:nextCondLst>
                <p:cond evt="onClick" delay="0">
                  <p:tgtEl>
                    <p:spTgt spid="21"/>
                  </p:tgtEl>
                </p:cond>
              </p:nextCondLst>
            </p:seq>
            <p:seq concurrent="1" nextAc="seek">
              <p:cTn id="79" restart="whenNotActive" fill="hold" evtFilter="cancelBubble" nodeType="interactiveSeq">
                <p:stCondLst>
                  <p:cond evt="onClick" delay="0">
                    <p:tgtEl>
                      <p:spTgt spid="81"/>
                    </p:tgtEl>
                  </p:cond>
                </p:stCondLst>
                <p:endSync evt="end" delay="0">
                  <p:rtn val="all"/>
                </p:endSync>
                <p:childTnLst>
                  <p:par>
                    <p:cTn id="80" fill="hold">
                      <p:stCondLst>
                        <p:cond delay="0"/>
                      </p:stCondLst>
                      <p:childTnLst>
                        <p:par>
                          <p:cTn id="81" fill="hold">
                            <p:stCondLst>
                              <p:cond delay="0"/>
                            </p:stCondLst>
                            <p:childTnLst>
                              <p:par>
                                <p:cTn id="82" presetID="26" presetClass="emph" presetSubtype="0" fill="hold" grpId="1" nodeType="clickEffect">
                                  <p:stCondLst>
                                    <p:cond delay="0"/>
                                  </p:stCondLst>
                                  <p:childTnLst>
                                    <p:animEffect transition="out" filter="fade">
                                      <p:cBhvr>
                                        <p:cTn id="83" dur="500" tmFilter="0, 0; .2, .5; .8, .5; 1, 0"/>
                                        <p:tgtEl>
                                          <p:spTgt spid="81"/>
                                        </p:tgtEl>
                                      </p:cBhvr>
                                    </p:animEffect>
                                    <p:animScale>
                                      <p:cBhvr>
                                        <p:cTn id="84" dur="250" autoRev="1" fill="hold"/>
                                        <p:tgtEl>
                                          <p:spTgt spid="81"/>
                                        </p:tgtEl>
                                      </p:cBhvr>
                                      <p:by x="105000" y="105000"/>
                                    </p:animScale>
                                  </p:childTnLst>
                                  <p:subTnLst>
                                    <p:audio>
                                      <p:cMediaNode>
                                        <p:cTn display="1" masterRel="sameClick">
                                          <p:stCondLst>
                                            <p:cond evt="begin" delay="0">
                                              <p:tn val="82"/>
                                            </p:cond>
                                          </p:stCondLst>
                                          <p:endCondLst>
                                            <p:cond evt="onStopAudio" delay="0">
                                              <p:tgtEl>
                                                <p:sldTgt/>
                                              </p:tgtEl>
                                            </p:cond>
                                          </p:endCondLst>
                                        </p:cTn>
                                        <p:tgtEl>
                                          <p:sndTgt r:embed="rId4" name="警告-系统警告回答错误-游戏提示_爱给网_aigei_com.wav"/>
                                        </p:tgtEl>
                                      </p:cMediaNode>
                                    </p:audio>
                                  </p:subTnLst>
                                </p:cTn>
                              </p:par>
                              <p:par>
                                <p:cTn id="85" presetID="32" presetClass="emph" presetSubtype="0" fill="hold" nodeType="withEffect">
                                  <p:stCondLst>
                                    <p:cond delay="0"/>
                                  </p:stCondLst>
                                  <p:childTnLst>
                                    <p:animRot by="120000">
                                      <p:cBhvr>
                                        <p:cTn id="86" dur="100" fill="hold">
                                          <p:stCondLst>
                                            <p:cond delay="0"/>
                                          </p:stCondLst>
                                        </p:cTn>
                                        <p:tgtEl>
                                          <p:spTgt spid="9"/>
                                        </p:tgtEl>
                                        <p:attrNameLst>
                                          <p:attrName>r</p:attrName>
                                        </p:attrNameLst>
                                      </p:cBhvr>
                                    </p:animRot>
                                    <p:animRot by="-240000">
                                      <p:cBhvr>
                                        <p:cTn id="87" dur="200" fill="hold">
                                          <p:stCondLst>
                                            <p:cond delay="200"/>
                                          </p:stCondLst>
                                        </p:cTn>
                                        <p:tgtEl>
                                          <p:spTgt spid="9"/>
                                        </p:tgtEl>
                                        <p:attrNameLst>
                                          <p:attrName>r</p:attrName>
                                        </p:attrNameLst>
                                      </p:cBhvr>
                                    </p:animRot>
                                    <p:animRot by="240000">
                                      <p:cBhvr>
                                        <p:cTn id="88" dur="200" fill="hold">
                                          <p:stCondLst>
                                            <p:cond delay="400"/>
                                          </p:stCondLst>
                                        </p:cTn>
                                        <p:tgtEl>
                                          <p:spTgt spid="9"/>
                                        </p:tgtEl>
                                        <p:attrNameLst>
                                          <p:attrName>r</p:attrName>
                                        </p:attrNameLst>
                                      </p:cBhvr>
                                    </p:animRot>
                                    <p:animRot by="-240000">
                                      <p:cBhvr>
                                        <p:cTn id="89" dur="200" fill="hold">
                                          <p:stCondLst>
                                            <p:cond delay="600"/>
                                          </p:stCondLst>
                                        </p:cTn>
                                        <p:tgtEl>
                                          <p:spTgt spid="9"/>
                                        </p:tgtEl>
                                        <p:attrNameLst>
                                          <p:attrName>r</p:attrName>
                                        </p:attrNameLst>
                                      </p:cBhvr>
                                    </p:animRot>
                                    <p:animRot by="120000">
                                      <p:cBhvr>
                                        <p:cTn id="90" dur="200" fill="hold">
                                          <p:stCondLst>
                                            <p:cond delay="800"/>
                                          </p:stCondLst>
                                        </p:cTn>
                                        <p:tgtEl>
                                          <p:spTgt spid="9"/>
                                        </p:tgtEl>
                                        <p:attrNameLst>
                                          <p:attrName>r</p:attrName>
                                        </p:attrNameLst>
                                      </p:cBhvr>
                                    </p:animRot>
                                  </p:childTnLst>
                                </p:cTn>
                              </p:par>
                            </p:childTnLst>
                          </p:cTn>
                        </p:par>
                      </p:childTnLst>
                    </p:cTn>
                  </p:par>
                </p:childTnLst>
              </p:cTn>
              <p:nextCondLst>
                <p:cond evt="onClick" delay="0">
                  <p:tgtEl>
                    <p:spTgt spid="81"/>
                  </p:tgtEl>
                </p:cond>
              </p:nextCondLst>
            </p:seq>
          </p:childTnLst>
        </p:cTn>
      </p:par>
    </p:tnLst>
    <p:bldLst>
      <p:bldP spid="63" grpId="0" bldLvl="0" animBg="1"/>
      <p:bldP spid="63" grpId="1" bldLvl="0" animBg="1"/>
      <p:bldP spid="81" grpId="0" bldLvl="0" animBg="1"/>
      <p:bldP spid="81" grpId="1" bldLvl="0" animBg="1"/>
      <p:bldP spid="21" grpId="0" bldLvl="0" animBg="1"/>
      <p:bldP spid="65" grpId="1" bldLvl="0" animBg="1"/>
      <p:bldP spid="65" grpId="2"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813170" y="2023062"/>
            <a:ext cx="16324581" cy="17736827"/>
            <a:chOff x="-1122625" y="1612225"/>
            <a:chExt cx="14899291" cy="16188235"/>
          </a:xfrm>
        </p:grpSpPr>
        <p:sp>
          <p:nvSpPr>
            <p:cNvPr id="26" name="矩形 25"/>
            <p:cNvSpPr/>
            <p:nvPr/>
          </p:nvSpPr>
          <p:spPr>
            <a:xfrm>
              <a:off x="3323841" y="1612225"/>
              <a:ext cx="5544315" cy="3118678"/>
            </a:xfrm>
            <a:prstGeom prst="rect">
              <a:avLst/>
            </a:prstGeom>
            <a:blipFill dpi="0" rotWithShape="1">
              <a:blip r:embed="rId2"/>
              <a:srcRect/>
              <a:stretch>
                <a:fillRect b="-11000"/>
              </a:stretch>
            </a:blipFill>
            <a:ln w="38100">
              <a:solidFill>
                <a:srgbClr val="F2C366"/>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rot="3600000">
              <a:off x="9293201" y="4087519"/>
              <a:ext cx="4248164" cy="4718765"/>
            </a:xfrm>
            <a:prstGeom prst="rect">
              <a:avLst/>
            </a:prstGeom>
            <a:blipFill rotWithShape="1">
              <a:blip r:embed="rId3"/>
              <a:stretch>
                <a:fillRect/>
              </a:stretch>
            </a:blipFill>
            <a:ln w="38100">
              <a:solidFill>
                <a:srgbClr val="F2C366"/>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10800000">
              <a:off x="3323843" y="14681782"/>
              <a:ext cx="5544315" cy="3118678"/>
            </a:xfrm>
            <a:prstGeom prst="rect">
              <a:avLst/>
            </a:prstGeom>
            <a:blipFill rotWithShape="1">
              <a:blip r:embed="rId4"/>
              <a:stretch>
                <a:fillRect/>
              </a:stretch>
            </a:blipFill>
            <a:ln w="38100">
              <a:solidFill>
                <a:srgbClr val="F2C366"/>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7200000">
              <a:off x="8983127" y="11414392"/>
              <a:ext cx="5544315" cy="3118678"/>
            </a:xfrm>
            <a:prstGeom prst="rect">
              <a:avLst/>
            </a:prstGeom>
            <a:blipFill rotWithShape="1">
              <a:blip r:embed="rId5"/>
              <a:stretch>
                <a:fillRect/>
              </a:stretch>
            </a:blipFill>
            <a:ln w="38100">
              <a:solidFill>
                <a:srgbClr val="F2C366"/>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14400000">
              <a:off x="-2335442" y="11414394"/>
              <a:ext cx="5544315" cy="3118678"/>
            </a:xfrm>
            <a:prstGeom prst="rect">
              <a:avLst/>
            </a:prstGeom>
            <a:blipFill rotWithShape="1">
              <a:blip r:embed="rId6"/>
              <a:stretch>
                <a:fillRect/>
              </a:stretch>
            </a:blipFill>
            <a:ln w="38100">
              <a:solidFill>
                <a:srgbClr val="F2C366"/>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18000000">
              <a:off x="-2335443" y="4879615"/>
              <a:ext cx="5544315" cy="3118678"/>
            </a:xfrm>
            <a:prstGeom prst="rect">
              <a:avLst/>
            </a:prstGeom>
            <a:blipFill rotWithShape="1">
              <a:blip r:embed="rId7"/>
              <a:stretch>
                <a:fillRect/>
              </a:stretch>
            </a:blipFill>
            <a:ln w="38100">
              <a:solidFill>
                <a:srgbClr val="F2C366"/>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descr="1"/>
          <p:cNvPicPr>
            <a:picLocks noChangeAspect="1"/>
          </p:cNvPicPr>
          <p:nvPr/>
        </p:nvPicPr>
        <p:blipFill>
          <a:blip r:embed="rId8"/>
          <a:stretch>
            <a:fillRect/>
          </a:stretch>
        </p:blipFill>
        <p:spPr>
          <a:xfrm>
            <a:off x="10719753" y="0"/>
            <a:ext cx="1459230" cy="1459230"/>
          </a:xfrm>
          <a:prstGeom prst="rect">
            <a:avLst/>
          </a:prstGeom>
        </p:spPr>
      </p:pic>
      <p:sp>
        <p:nvSpPr>
          <p:cNvPr id="32"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4</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：钱数的表达</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2" name="文本框 7"/>
          <p:cNvSpPr txBox="1"/>
          <p:nvPr/>
        </p:nvSpPr>
        <p:spPr>
          <a:xfrm>
            <a:off x="237490" y="702310"/>
            <a:ext cx="60788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4</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Expression of the Amount of Money</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14:presetBounceEnd="52000">
                                      <p:stCondLst>
                                        <p:cond delay="0"/>
                                      </p:stCondLst>
                                      <p:childTnLst>
                                        <p:animRot by="-3600000" p14:bounceEnd="52000">
                                          <p:cBhvr>
                                            <p:cTn id="6" dur="1000" fill="hold"/>
                                            <p:tgtEl>
                                              <p:spTgt spid="4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14:presetBounceEnd="52000">
                                      <p:stCondLst>
                                        <p:cond delay="0"/>
                                      </p:stCondLst>
                                      <p:childTnLst>
                                        <p:animRot by="-3600000" p14:bounceEnd="52000">
                                          <p:cBhvr>
                                            <p:cTn id="10" dur="1000" fill="hold"/>
                                            <p:tgtEl>
                                              <p:spTgt spid="4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14:presetBounceEnd="52000">
                                      <p:stCondLst>
                                        <p:cond delay="0"/>
                                      </p:stCondLst>
                                      <p:childTnLst>
                                        <p:animRot by="-3600000" p14:bounceEnd="52000">
                                          <p:cBhvr>
                                            <p:cTn id="14" dur="1000" fill="hold"/>
                                            <p:tgtEl>
                                              <p:spTgt spid="4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14:presetBounceEnd="52000">
                                      <p:stCondLst>
                                        <p:cond delay="0"/>
                                      </p:stCondLst>
                                      <p:childTnLst>
                                        <p:animRot by="-3600000" p14:bounceEnd="52000">
                                          <p:cBhvr>
                                            <p:cTn id="18" dur="1000" fill="hold"/>
                                            <p:tgtEl>
                                              <p:spTgt spid="4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14:presetBounceEnd="52000">
                                      <p:stCondLst>
                                        <p:cond delay="0"/>
                                      </p:stCondLst>
                                      <p:childTnLst>
                                        <p:animRot by="-3600000" p14:bounceEnd="52000">
                                          <p:cBhvr>
                                            <p:cTn id="22" dur="1000" fill="hold"/>
                                            <p:tgtEl>
                                              <p:spTgt spid="44"/>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14:presetBounceEnd="52000">
                                      <p:stCondLst>
                                        <p:cond delay="0"/>
                                      </p:stCondLst>
                                      <p:childTnLst>
                                        <p:animRot by="-3600000" p14:bounceEnd="52000">
                                          <p:cBhvr>
                                            <p:cTn id="26" dur="10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1000" fill="hold"/>
                                            <p:tgtEl>
                                              <p:spTgt spid="4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3600000">
                                          <p:cBhvr>
                                            <p:cTn id="10" dur="1000" fill="hold"/>
                                            <p:tgtEl>
                                              <p:spTgt spid="4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3600000">
                                          <p:cBhvr>
                                            <p:cTn id="14" dur="1000" fill="hold"/>
                                            <p:tgtEl>
                                              <p:spTgt spid="4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3600000">
                                          <p:cBhvr>
                                            <p:cTn id="18" dur="1000" fill="hold"/>
                                            <p:tgtEl>
                                              <p:spTgt spid="4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3600000">
                                          <p:cBhvr>
                                            <p:cTn id="22" dur="1000" fill="hold"/>
                                            <p:tgtEl>
                                              <p:spTgt spid="44"/>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3600000">
                                          <p:cBhvr>
                                            <p:cTn id="26" dur="10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60642" y="-119380"/>
            <a:ext cx="12245975" cy="8491220"/>
            <a:chOff x="-97" y="-188"/>
            <a:chExt cx="19285" cy="13372"/>
          </a:xfrm>
        </p:grpSpPr>
        <p:grpSp>
          <p:nvGrpSpPr>
            <p:cNvPr id="26" name="组合 25"/>
            <p:cNvGrpSpPr/>
            <p:nvPr/>
          </p:nvGrpSpPr>
          <p:grpSpPr>
            <a:xfrm>
              <a:off x="-97" y="-186"/>
              <a:ext cx="9664" cy="11216"/>
              <a:chOff x="1953" y="1163"/>
              <a:chExt cx="7302" cy="8474"/>
            </a:xfrm>
          </p:grpSpPr>
          <p:sp>
            <p:nvSpPr>
              <p:cNvPr id="8" name="矩形 7"/>
              <p:cNvSpPr/>
              <p:nvPr/>
            </p:nvSpPr>
            <p:spPr>
              <a:xfrm>
                <a:off x="1964" y="3696"/>
                <a:ext cx="7258" cy="3352"/>
              </a:xfrm>
              <a:prstGeom prst="rect">
                <a:avLst/>
              </a:prstGeom>
              <a:solidFill>
                <a:srgbClr val="F3B234"/>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
              <p:cNvSpPr txBox="1"/>
              <p:nvPr/>
            </p:nvSpPr>
            <p:spPr>
              <a:xfrm>
                <a:off x="1975" y="4268"/>
                <a:ext cx="7239" cy="1866"/>
              </a:xfrm>
              <a:prstGeom prst="rect">
                <a:avLst/>
              </a:prstGeom>
              <a:noFill/>
            </p:spPr>
            <p:txBody>
              <a:bodyPr wrap="square" rtlCol="0">
                <a:spAutoFit/>
              </a:bodyPr>
              <a:lstStyle/>
              <a:p>
                <a:pPr algn="ctr"/>
                <a:r>
                  <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rPr>
                  <a:t>HSK 1</a:t>
                </a:r>
              </a:p>
            </p:txBody>
          </p:sp>
          <p:sp>
            <p:nvSpPr>
              <p:cNvPr id="11" name="矩形 10"/>
              <p:cNvSpPr/>
              <p:nvPr/>
            </p:nvSpPr>
            <p:spPr>
              <a:xfrm>
                <a:off x="1963" y="1163"/>
                <a:ext cx="7258" cy="2637"/>
              </a:xfrm>
              <a:prstGeom prst="rect">
                <a:avLst/>
              </a:prstGeom>
              <a:solidFill>
                <a:srgbClr val="F3B23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p:nvPr/>
            </p:nvSpPr>
            <p:spPr>
              <a:xfrm>
                <a:off x="1964" y="1674"/>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Standard Course</a:t>
                </a:r>
              </a:p>
            </p:txBody>
          </p:sp>
          <p:sp>
            <p:nvSpPr>
              <p:cNvPr id="12" name="矩形 11"/>
              <p:cNvSpPr/>
              <p:nvPr/>
            </p:nvSpPr>
            <p:spPr>
              <a:xfrm>
                <a:off x="1953" y="7001"/>
                <a:ext cx="7258" cy="2636"/>
              </a:xfrm>
              <a:prstGeom prst="rect">
                <a:avLst/>
              </a:prstGeom>
              <a:solidFill>
                <a:srgbClr val="F3B234"/>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3"/>
              <p:cNvSpPr txBox="1"/>
              <p:nvPr/>
            </p:nvSpPr>
            <p:spPr>
              <a:xfrm>
                <a:off x="1975" y="7522"/>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Lesson 8</a:t>
                </a:r>
              </a:p>
            </p:txBody>
          </p:sp>
          <p:cxnSp>
            <p:nvCxnSpPr>
              <p:cNvPr id="14" name="直接连接符 13"/>
              <p:cNvCxnSpPr/>
              <p:nvPr/>
            </p:nvCxnSpPr>
            <p:spPr>
              <a:xfrm>
                <a:off x="1965" y="380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64" y="696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9524" y="-188"/>
              <a:ext cx="9664" cy="11219"/>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C:\Users\Administrator\Desktop\我卡通1.png我卡通1"/>
            <p:cNvPicPr>
              <a:picLocks noChangeAspect="1"/>
            </p:cNvPicPr>
            <p:nvPr/>
          </p:nvPicPr>
          <p:blipFill>
            <a:blip r:embed="rId3"/>
            <a:srcRect/>
            <a:stretch>
              <a:fillRect/>
            </a:stretch>
          </p:blipFill>
          <p:spPr>
            <a:xfrm>
              <a:off x="5149" y="19"/>
              <a:ext cx="13164" cy="13165"/>
            </a:xfrm>
            <a:prstGeom prst="rect">
              <a:avLst/>
            </a:prstGeom>
          </p:spPr>
        </p:pic>
      </p:grpSp>
      <p:pic>
        <p:nvPicPr>
          <p:cNvPr id="38" name="图片 37" descr="下一页按钮">
            <a:hlinkClick r:id="" action="ppaction://hlinkshowjump?jump=nextslide"/>
          </p:cNvPr>
          <p:cNvPicPr>
            <a:picLocks noChangeAspect="1"/>
          </p:cNvPicPr>
          <p:nvPr/>
        </p:nvPicPr>
        <p:blipFill>
          <a:blip r:embed="rId4"/>
          <a:stretch>
            <a:fillRect/>
          </a:stretch>
        </p:blipFill>
        <p:spPr>
          <a:xfrm>
            <a:off x="9912033" y="5589270"/>
            <a:ext cx="1840865" cy="951230"/>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7"/>
          <p:cNvSpPr txBox="1"/>
          <p:nvPr/>
        </p:nvSpPr>
        <p:spPr>
          <a:xfrm>
            <a:off x="165735" y="213995"/>
            <a:ext cx="2619375" cy="95313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：在饭馆</a:t>
            </a:r>
            <a:endParaRPr lang="zh-CN" altLang="en-US" sz="2800" b="1" dirty="0">
              <a:latin typeface="方正舒体" panose="02010601030101010101" pitchFamily="2" charset="-122"/>
              <a:ea typeface="方正舒体" panose="02010601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22" name="文本框 7"/>
          <p:cNvSpPr txBox="1"/>
          <p:nvPr/>
        </p:nvSpPr>
        <p:spPr>
          <a:xfrm>
            <a:off x="237490" y="702310"/>
            <a:ext cx="267970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In the restaurant</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3250" y="6350"/>
            <a:ext cx="3887470" cy="6899910"/>
          </a:xfrm>
          <a:prstGeom prst="rect">
            <a:avLst/>
          </a:prstGeom>
        </p:spPr>
      </p:pic>
      <p:pic>
        <p:nvPicPr>
          <p:cNvPr id="25" name="图片 24"/>
          <p:cNvPicPr>
            <a:picLocks noChangeAspect="1"/>
          </p:cNvPicPr>
          <p:nvPr/>
        </p:nvPicPr>
        <p:blipFill>
          <a:blip r:embed="rId5"/>
          <a:srcRect b="8618"/>
          <a:stretch>
            <a:fillRect/>
          </a:stretch>
        </p:blipFill>
        <p:spPr>
          <a:xfrm>
            <a:off x="3399790" y="855980"/>
            <a:ext cx="3315335" cy="5393690"/>
          </a:xfrm>
          <a:prstGeom prst="rect">
            <a:avLst/>
          </a:prstGeom>
        </p:spPr>
      </p:pic>
      <p:grpSp>
        <p:nvGrpSpPr>
          <p:cNvPr id="28" name="组合 27"/>
          <p:cNvGrpSpPr/>
          <p:nvPr/>
        </p:nvGrpSpPr>
        <p:grpSpPr>
          <a:xfrm>
            <a:off x="3534972" y="1834179"/>
            <a:ext cx="3156185" cy="785114"/>
            <a:chOff x="8713" y="1480"/>
            <a:chExt cx="10196" cy="2535"/>
          </a:xfrm>
        </p:grpSpPr>
        <p:sp>
          <p:nvSpPr>
            <p:cNvPr id="29" name="文本框 28"/>
            <p:cNvSpPr txBox="1"/>
            <p:nvPr/>
          </p:nvSpPr>
          <p:spPr>
            <a:xfrm>
              <a:off x="8713" y="1927"/>
              <a:ext cx="7684" cy="2088"/>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Nǐ xiǎnɡ hē shénme?</a:t>
              </a:r>
            </a:p>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你想喝什么？</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0" name="图片 29" descr="C:\Users\Administrator\Desktop\12.png12"/>
            <p:cNvPicPr>
              <a:picLocks noChangeAspect="1"/>
            </p:cNvPicPr>
            <p:nvPr/>
          </p:nvPicPr>
          <p:blipFill>
            <a:blip r:embed="rId6"/>
            <a:srcRect/>
            <a:stretch>
              <a:fillRect/>
            </a:stretch>
          </p:blipFill>
          <p:spPr>
            <a:xfrm>
              <a:off x="16609" y="1480"/>
              <a:ext cx="2300" cy="2298"/>
            </a:xfrm>
            <a:prstGeom prst="roundRect">
              <a:avLst/>
            </a:prstGeom>
          </p:spPr>
        </p:pic>
      </p:grpSp>
      <p:grpSp>
        <p:nvGrpSpPr>
          <p:cNvPr id="34" name="组合 33"/>
          <p:cNvGrpSpPr/>
          <p:nvPr/>
        </p:nvGrpSpPr>
        <p:grpSpPr>
          <a:xfrm>
            <a:off x="3517900" y="2990215"/>
            <a:ext cx="2991874" cy="695551"/>
            <a:chOff x="665" y="4263"/>
            <a:chExt cx="8827" cy="2037"/>
          </a:xfrm>
        </p:grpSpPr>
        <p:pic>
          <p:nvPicPr>
            <p:cNvPr id="35"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65" y="4263"/>
              <a:ext cx="1502" cy="1447"/>
            </a:xfrm>
            <a:prstGeom prst="roundRect">
              <a:avLst/>
            </a:prstGeom>
          </p:spPr>
        </p:pic>
        <p:sp>
          <p:nvSpPr>
            <p:cNvPr id="36" name="文本框 35"/>
            <p:cNvSpPr txBox="1"/>
            <p:nvPr/>
          </p:nvSpPr>
          <p:spPr>
            <a:xfrm>
              <a:off x="2761" y="4406"/>
              <a:ext cx="6731" cy="1894"/>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Wǒ xiǎnɡ hē chá. </a:t>
              </a:r>
              <a:endParaRPr kumimoji="0" lang="en-US" altLang="zh-CN" sz="1600" b="0" i="0" u="none" strike="noStrike" kern="1200" cap="none" spc="0" normalizeH="0" baseline="0" dirty="0">
                <a:solidFill>
                  <a:srgbClr val="4D4D4D"/>
                </a:solidFill>
                <a:latin typeface="Arial" panose="020B0604020202020204" pitchFamily="34" charset="0"/>
                <a:ea typeface="宋体" panose="02010600030101010101" pitchFamily="2" charset="-122"/>
                <a:sym typeface="宋体" panose="02010600030101010101" pitchFamily="2" charset="-122"/>
              </a:endParaRPr>
            </a:p>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我想喝茶。</a:t>
              </a:r>
            </a:p>
          </p:txBody>
        </p:sp>
      </p:grpSp>
      <p:grpSp>
        <p:nvGrpSpPr>
          <p:cNvPr id="37" name="组合 36"/>
          <p:cNvGrpSpPr/>
          <p:nvPr/>
        </p:nvGrpSpPr>
        <p:grpSpPr>
          <a:xfrm>
            <a:off x="3779607" y="3914106"/>
            <a:ext cx="2970914" cy="785725"/>
            <a:chOff x="10123" y="1524"/>
            <a:chExt cx="8746" cy="2313"/>
          </a:xfrm>
        </p:grpSpPr>
        <p:sp>
          <p:nvSpPr>
            <p:cNvPr id="38" name="文本框 37"/>
            <p:cNvSpPr txBox="1"/>
            <p:nvPr/>
          </p:nvSpPr>
          <p:spPr>
            <a:xfrm>
              <a:off x="10123" y="1926"/>
              <a:ext cx="6275" cy="1911"/>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Nǐ xiǎnɡ chī shénme?</a:t>
              </a:r>
            </a:p>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你想吃什么？</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9" name="图片 38" descr="C:\Users\Administrator\Desktop\12.png12"/>
            <p:cNvPicPr>
              <a:picLocks noChangeAspect="1"/>
            </p:cNvPicPr>
            <p:nvPr/>
          </p:nvPicPr>
          <p:blipFill>
            <a:blip r:embed="rId6"/>
            <a:srcRect/>
            <a:stretch>
              <a:fillRect/>
            </a:stretch>
          </p:blipFill>
          <p:spPr>
            <a:xfrm>
              <a:off x="16654" y="1524"/>
              <a:ext cx="2215" cy="2213"/>
            </a:xfrm>
            <a:prstGeom prst="roundRect">
              <a:avLst/>
            </a:prstGeom>
          </p:spPr>
        </p:pic>
      </p:grpSp>
      <p:grpSp>
        <p:nvGrpSpPr>
          <p:cNvPr id="40" name="组合 39"/>
          <p:cNvGrpSpPr/>
          <p:nvPr/>
        </p:nvGrpSpPr>
        <p:grpSpPr>
          <a:xfrm>
            <a:off x="3535009" y="5118400"/>
            <a:ext cx="2975644" cy="714259"/>
            <a:chOff x="626" y="4207"/>
            <a:chExt cx="8985" cy="2128"/>
          </a:xfrm>
        </p:grpSpPr>
        <p:pic>
          <p:nvPicPr>
            <p:cNvPr id="41"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26" y="4207"/>
              <a:ext cx="1580" cy="1559"/>
            </a:xfrm>
            <a:prstGeom prst="roundRect">
              <a:avLst/>
            </a:prstGeom>
          </p:spPr>
        </p:pic>
        <p:sp>
          <p:nvSpPr>
            <p:cNvPr id="42" name="文本框 41"/>
            <p:cNvSpPr txBox="1"/>
            <p:nvPr/>
          </p:nvSpPr>
          <p:spPr>
            <a:xfrm>
              <a:off x="2831" y="4408"/>
              <a:ext cx="6780" cy="1927"/>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Wǒ xiǎnɡ chī mǐfàn.</a:t>
              </a:r>
              <a:endParaRPr kumimoji="0" lang="en-US" altLang="zh-CN" sz="1600" b="0" i="0" u="none" strike="noStrike" kern="1200" cap="none" spc="0" normalizeH="0" baseline="0" dirty="0">
                <a:solidFill>
                  <a:srgbClr val="4D4D4D"/>
                </a:solidFill>
                <a:latin typeface="Arial" panose="020B0604020202020204" pitchFamily="34" charset="0"/>
                <a:ea typeface="宋体" panose="02010600030101010101" pitchFamily="2" charset="-122"/>
                <a:sym typeface="宋体" panose="02010600030101010101" pitchFamily="2" charset="-122"/>
              </a:endParaRPr>
            </a:p>
            <a:p>
              <a:pPr marL="0" marR="0" lvl="0" algn="l" defTabSz="914400" rtl="0" eaLnBrk="1" fontAlgn="base" latinLnBrk="0" hangingPunct="1">
                <a:lnSpc>
                  <a:spcPct val="100000"/>
                </a:lnSpc>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我想吃米饭。</a:t>
              </a:r>
              <a:endParaRPr lang="en-US" altLang="zh-CN" sz="1600" dirty="0">
                <a:solidFill>
                  <a:srgbClr val="4D4D4D"/>
                </a:solidFill>
                <a:latin typeface="Arial" panose="020B0604020202020204" pitchFamily="34" charset="0"/>
                <a:ea typeface="宋体" panose="02010600030101010101" pitchFamily="2" charset="-122"/>
              </a:endParaRPr>
            </a:p>
          </p:txBody>
        </p:sp>
      </p:grpSp>
      <p:grpSp>
        <p:nvGrpSpPr>
          <p:cNvPr id="46" name="组合 45"/>
          <p:cNvGrpSpPr/>
          <p:nvPr/>
        </p:nvGrpSpPr>
        <p:grpSpPr>
          <a:xfrm>
            <a:off x="4693285" y="1186815"/>
            <a:ext cx="923290" cy="337185"/>
            <a:chOff x="8210" y="1869"/>
            <a:chExt cx="1454" cy="531"/>
          </a:xfrm>
        </p:grpSpPr>
        <p:sp>
          <p:nvSpPr>
            <p:cNvPr id="43" name="圆角矩形 42"/>
            <p:cNvSpPr/>
            <p:nvPr/>
          </p:nvSpPr>
          <p:spPr>
            <a:xfrm>
              <a:off x="8331" y="1951"/>
              <a:ext cx="958" cy="411"/>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8210" y="1869"/>
              <a:ext cx="1454" cy="531"/>
            </a:xfrm>
            <a:prstGeom prst="rect">
              <a:avLst/>
            </a:prstGeom>
            <a:noFill/>
          </p:spPr>
          <p:txBody>
            <a:bodyPr wrap="square" rtlCol="0">
              <a:spAutoFit/>
            </a:bodyPr>
            <a:lstStyle/>
            <a:p>
              <a:pPr algn="ctr"/>
              <a:r>
                <a:rPr lang="en-US" altLang="zh-CN" sz="1600">
                  <a:latin typeface="思源黑体 CN Regular" panose="020B0500000000000000" pitchFamily="34" charset="-122"/>
                  <a:ea typeface="思源黑体 CN Regular" panose="020B0500000000000000" pitchFamily="34" charset="-122"/>
                </a:rPr>
                <a:t>Arimy</a:t>
              </a:r>
            </a:p>
          </p:txBody>
        </p:sp>
      </p:grpSp>
      <p:pic>
        <p:nvPicPr>
          <p:cNvPr id="3074" name="Picture 2"/>
          <p:cNvPicPr>
            <a:picLocks noChangeAspect="1" noChangeArrowheads="1"/>
          </p:cNvPicPr>
          <p:nvPr/>
        </p:nvPicPr>
        <p:blipFill>
          <a:blip r:embed="rId8"/>
          <a:stretch>
            <a:fillRect/>
          </a:stretch>
        </p:blipFill>
        <p:spPr bwMode="auto">
          <a:xfrm>
            <a:off x="7256780" y="2259965"/>
            <a:ext cx="4294505" cy="2858135"/>
          </a:xfrm>
          <a:prstGeom prst="rect">
            <a:avLst/>
          </a:prstGeom>
          <a:blipFill dpi="0" rotWithShape="1">
            <a:blip r:embed="rId9"/>
            <a:srcRect/>
            <a:stretch>
              <a:fillRect b="-11000"/>
            </a:stretch>
          </a:blipFill>
          <a:ln w="38100">
            <a:solidFill>
              <a:srgbClr val="F2C366"/>
            </a:solidFill>
          </a:ln>
          <a:effectLst>
            <a:glow rad="139700">
              <a:schemeClr val="accent4">
                <a:satMod val="175000"/>
                <a:alpha val="40000"/>
              </a:schemeClr>
            </a:glo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微信 Wechat Remix 00_00_02-00_00_02.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3" name="微信 Wechat Remix 00_00_02-00_00_02.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3" name="微信 Wechat Remix 00_00_02-00_00_02.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3" name="微信 Wechat Remix 00_00_02-00_00_0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5839" y="4144976"/>
            <a:ext cx="12510593" cy="2506980"/>
            <a:chOff x="7340" y="2927"/>
            <a:chExt cx="34771" cy="6928"/>
          </a:xfrm>
        </p:grpSpPr>
        <p:pic>
          <p:nvPicPr>
            <p:cNvPr id="12" name="图片 11" descr="图片9"/>
            <p:cNvPicPr>
              <a:picLocks noChangeAspect="1"/>
            </p:cNvPicPr>
            <p:nvPr/>
          </p:nvPicPr>
          <p:blipFill>
            <a:blip r:embed="rId5"/>
            <a:stretch>
              <a:fillRect/>
            </a:stretch>
          </p:blipFill>
          <p:spPr>
            <a:xfrm>
              <a:off x="7340" y="2927"/>
              <a:ext cx="34771" cy="6928"/>
            </a:xfrm>
            <a:prstGeom prst="rect">
              <a:avLst/>
            </a:prstGeom>
          </p:spPr>
        </p:pic>
        <p:grpSp>
          <p:nvGrpSpPr>
            <p:cNvPr id="18" name="组合 17"/>
            <p:cNvGrpSpPr/>
            <p:nvPr/>
          </p:nvGrpSpPr>
          <p:grpSpPr>
            <a:xfrm>
              <a:off x="9205" y="4394"/>
              <a:ext cx="1775" cy="4705"/>
              <a:chOff x="8139" y="4184"/>
              <a:chExt cx="2024" cy="5377"/>
            </a:xfrm>
          </p:grpSpPr>
          <p:grpSp>
            <p:nvGrpSpPr>
              <p:cNvPr id="19" name="组合 18"/>
              <p:cNvGrpSpPr/>
              <p:nvPr/>
            </p:nvGrpSpPr>
            <p:grpSpPr>
              <a:xfrm rot="1380000">
                <a:off x="8139" y="5827"/>
                <a:ext cx="820" cy="3734"/>
                <a:chOff x="17623" y="4799"/>
                <a:chExt cx="820" cy="3734"/>
              </a:xfrm>
            </p:grpSpPr>
            <p:sp>
              <p:nvSpPr>
                <p:cNvPr id="20" name="圆角矩形 19"/>
                <p:cNvSpPr/>
                <p:nvPr/>
              </p:nvSpPr>
              <p:spPr>
                <a:xfrm rot="21120000">
                  <a:off x="17623" y="4799"/>
                  <a:ext cx="334" cy="626"/>
                </a:xfrm>
                <a:prstGeom prst="roundRect">
                  <a:avLst/>
                </a:prstGeom>
                <a:solidFill>
                  <a:srgbClr val="F7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rot="21060000">
                  <a:off x="17754" y="5406"/>
                  <a:ext cx="689" cy="3127"/>
                </a:xfrm>
                <a:prstGeom prst="roundRect">
                  <a:avLst>
                    <a:gd name="adj" fmla="val 44551"/>
                  </a:avLst>
                </a:prstGeom>
                <a:solidFill>
                  <a:srgbClr val="391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任意多边形 21"/>
              <p:cNvSpPr/>
              <p:nvPr/>
            </p:nvSpPr>
            <p:spPr>
              <a:xfrm rot="480000">
                <a:off x="8193" y="4184"/>
                <a:ext cx="1970" cy="2087"/>
              </a:xfrm>
              <a:custGeom>
                <a:avLst/>
                <a:gdLst>
                  <a:gd name="adj" fmla="val 4523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009" h="1757">
                    <a:moveTo>
                      <a:pt x="921" y="0"/>
                    </a:moveTo>
                    <a:lnTo>
                      <a:pt x="1096" y="0"/>
                    </a:lnTo>
                    <a:lnTo>
                      <a:pt x="1095" y="16"/>
                    </a:lnTo>
                    <a:cubicBezTo>
                      <a:pt x="1095" y="44"/>
                      <a:pt x="1094" y="73"/>
                      <a:pt x="1094" y="103"/>
                    </a:cubicBezTo>
                    <a:cubicBezTo>
                      <a:pt x="1094" y="570"/>
                      <a:pt x="1224" y="949"/>
                      <a:pt x="1384" y="949"/>
                    </a:cubicBezTo>
                    <a:cubicBezTo>
                      <a:pt x="1534" y="949"/>
                      <a:pt x="1658" y="616"/>
                      <a:pt x="1673" y="189"/>
                    </a:cubicBezTo>
                    <a:lnTo>
                      <a:pt x="1674" y="146"/>
                    </a:lnTo>
                    <a:lnTo>
                      <a:pt x="1690" y="158"/>
                    </a:lnTo>
                    <a:cubicBezTo>
                      <a:pt x="1884" y="303"/>
                      <a:pt x="2009" y="534"/>
                      <a:pt x="2009" y="795"/>
                    </a:cubicBezTo>
                    <a:lnTo>
                      <a:pt x="2009" y="962"/>
                    </a:lnTo>
                    <a:cubicBezTo>
                      <a:pt x="2009" y="1401"/>
                      <a:pt x="1653" y="1757"/>
                      <a:pt x="1214" y="1757"/>
                    </a:cubicBezTo>
                    <a:lnTo>
                      <a:pt x="795" y="1757"/>
                    </a:lnTo>
                    <a:cubicBezTo>
                      <a:pt x="356" y="1757"/>
                      <a:pt x="0" y="1401"/>
                      <a:pt x="0" y="962"/>
                    </a:cubicBezTo>
                    <a:lnTo>
                      <a:pt x="0" y="795"/>
                    </a:lnTo>
                    <a:cubicBezTo>
                      <a:pt x="0" y="548"/>
                      <a:pt x="113" y="327"/>
                      <a:pt x="289" y="181"/>
                    </a:cubicBezTo>
                    <a:lnTo>
                      <a:pt x="297" y="175"/>
                    </a:lnTo>
                    <a:lnTo>
                      <a:pt x="298" y="189"/>
                    </a:lnTo>
                    <a:cubicBezTo>
                      <a:pt x="314" y="616"/>
                      <a:pt x="447" y="949"/>
                      <a:pt x="610" y="949"/>
                    </a:cubicBezTo>
                    <a:cubicBezTo>
                      <a:pt x="783" y="949"/>
                      <a:pt x="923" y="570"/>
                      <a:pt x="923" y="103"/>
                    </a:cubicBezTo>
                    <a:cubicBezTo>
                      <a:pt x="923" y="73"/>
                      <a:pt x="922" y="44"/>
                      <a:pt x="921" y="16"/>
                    </a:cubicBezTo>
                    <a:lnTo>
                      <a:pt x="92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pic>
        <p:nvPicPr>
          <p:cNvPr id="70" name="图片 69" descr="图片12"/>
          <p:cNvPicPr>
            <a:picLocks noChangeAspect="1"/>
          </p:cNvPicPr>
          <p:nvPr/>
        </p:nvPicPr>
        <p:blipFill>
          <a:blip r:embed="rId6"/>
          <a:stretch>
            <a:fillRect/>
          </a:stretch>
        </p:blipFill>
        <p:spPr>
          <a:xfrm>
            <a:off x="836710" y="289560"/>
            <a:ext cx="2468880" cy="3267710"/>
          </a:xfrm>
          <a:prstGeom prst="rect">
            <a:avLst/>
          </a:prstGeom>
        </p:spPr>
      </p:pic>
      <p:sp>
        <p:nvSpPr>
          <p:cNvPr id="6" name="圆角矩形 5"/>
          <p:cNvSpPr/>
          <p:nvPr/>
        </p:nvSpPr>
        <p:spPr>
          <a:xfrm>
            <a:off x="1380905" y="3453130"/>
            <a:ext cx="939165" cy="586740"/>
          </a:xfrm>
          <a:prstGeom prst="roundRect">
            <a:avLst/>
          </a:prstGeom>
          <a:solidFill>
            <a:schemeClr val="bg1"/>
          </a:solid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kě</a:t>
            </a:r>
            <a:r>
              <a:rPr lang="en-US" altLang="zh-CN" sz="2000" b="1" dirty="0">
                <a:solidFill>
                  <a:srgbClr val="E2AEAB"/>
                </a:solidFill>
                <a:latin typeface="思源黑体 CN Regular" panose="020B0500000000000000" pitchFamily="34" charset="-122"/>
                <a:ea typeface="思源黑体 CN Regular" panose="020B0500000000000000" pitchFamily="34" charset="-122"/>
              </a:rPr>
              <a:t> </a:t>
            </a: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lè</a:t>
            </a:r>
            <a:endParaRPr lang="en-US" altLang="zh-CN" sz="2000" b="1" dirty="0">
              <a:solidFill>
                <a:srgbClr val="E2AEAB"/>
              </a:solidFill>
              <a:latin typeface="思源黑体 CN Regular" panose="020B0500000000000000" pitchFamily="34" charset="-122"/>
              <a:ea typeface="思源黑体 CN Regular" panose="020B0500000000000000" pitchFamily="34" charset="-122"/>
            </a:endParaRPr>
          </a:p>
          <a:p>
            <a:pPr algn="ctr"/>
            <a:r>
              <a:rPr lang="zh-CN" altLang="en-US" sz="2000" b="1" dirty="0">
                <a:solidFill>
                  <a:srgbClr val="E2AEAB"/>
                </a:solidFill>
                <a:latin typeface="思源黑体 CN Regular" panose="020B0500000000000000" pitchFamily="34" charset="-122"/>
                <a:ea typeface="思源黑体 CN Regular" panose="020B0500000000000000" pitchFamily="34" charset="-122"/>
              </a:rPr>
              <a:t>可乐</a:t>
            </a:r>
          </a:p>
        </p:txBody>
      </p:sp>
      <p:pic>
        <p:nvPicPr>
          <p:cNvPr id="7" name="图片 6" descr="1"/>
          <p:cNvPicPr>
            <a:picLocks noChangeAspect="1"/>
          </p:cNvPicPr>
          <p:nvPr/>
        </p:nvPicPr>
        <p:blipFill>
          <a:blip r:embed="rId7"/>
          <a:stretch>
            <a:fillRect/>
          </a:stretch>
        </p:blipFill>
        <p:spPr>
          <a:xfrm>
            <a:off x="10719753" y="0"/>
            <a:ext cx="1459230" cy="1459230"/>
          </a:xfrm>
          <a:prstGeom prst="rect">
            <a:avLst/>
          </a:prstGeom>
        </p:spPr>
      </p:pic>
      <p:sp>
        <p:nvSpPr>
          <p:cNvPr id="8"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词语拓展</a:t>
            </a:r>
          </a:p>
        </p:txBody>
      </p:sp>
      <p:sp>
        <p:nvSpPr>
          <p:cNvPr id="9" name="文本框 7"/>
          <p:cNvSpPr txBox="1"/>
          <p:nvPr/>
        </p:nvSpPr>
        <p:spPr>
          <a:xfrm>
            <a:off x="237490" y="702310"/>
            <a:ext cx="190246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Word expansion</a:t>
            </a:r>
          </a:p>
        </p:txBody>
      </p:sp>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2560524" y="1994449"/>
            <a:ext cx="1719142" cy="1381924"/>
          </a:xfrm>
          <a:prstGeom prst="rect">
            <a:avLst/>
          </a:prstGeom>
        </p:spPr>
      </p:pic>
      <p:sp>
        <p:nvSpPr>
          <p:cNvPr id="15" name="圆角矩形 5"/>
          <p:cNvSpPr/>
          <p:nvPr/>
        </p:nvSpPr>
        <p:spPr>
          <a:xfrm>
            <a:off x="2834200" y="3366992"/>
            <a:ext cx="1084476" cy="586740"/>
          </a:xfrm>
          <a:prstGeom prst="roundRect">
            <a:avLst/>
          </a:prstGeom>
          <a:solidFill>
            <a:schemeClr val="bg1"/>
          </a:solid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b</a:t>
            </a:r>
            <a:r>
              <a:rPr lang="en-US" altLang="zh-CN" sz="2000" b="1" dirty="0" err="1">
                <a:solidFill>
                  <a:srgbClr val="E2AEAB"/>
                </a:solidFill>
                <a:latin typeface="华文细黑" panose="02010600040101010101" pitchFamily="2" charset="-122"/>
                <a:ea typeface="华文细黑" panose="02010600040101010101" pitchFamily="2" charset="-122"/>
              </a:rPr>
              <a:t>ā</a:t>
            </a: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o</a:t>
            </a:r>
            <a:r>
              <a:rPr lang="en-US" altLang="zh-CN" sz="2000" b="1" dirty="0">
                <a:solidFill>
                  <a:srgbClr val="E2AEAB"/>
                </a:solidFill>
                <a:latin typeface="思源黑体 CN Regular" panose="020B0500000000000000" pitchFamily="34" charset="-122"/>
                <a:ea typeface="思源黑体 CN Regular" panose="020B0500000000000000" pitchFamily="34" charset="-122"/>
              </a:rPr>
              <a:t> zi</a:t>
            </a:r>
          </a:p>
          <a:p>
            <a:pPr algn="ctr"/>
            <a:r>
              <a:rPr lang="zh-CN" altLang="en-US" sz="2000" b="1" dirty="0">
                <a:solidFill>
                  <a:srgbClr val="E2AEAB"/>
                </a:solidFill>
                <a:latin typeface="思源黑体 CN Regular" panose="020B0500000000000000" pitchFamily="34" charset="-122"/>
                <a:ea typeface="思源黑体 CN Regular" panose="020B0500000000000000" pitchFamily="34" charset="-122"/>
              </a:rPr>
              <a:t>包子</a:t>
            </a:r>
          </a:p>
        </p:txBody>
      </p:sp>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4319422" y="1997683"/>
            <a:ext cx="2028974" cy="1378086"/>
          </a:xfrm>
          <a:prstGeom prst="rect">
            <a:avLst/>
          </a:prstGeom>
        </p:spPr>
      </p:pic>
      <p:sp>
        <p:nvSpPr>
          <p:cNvPr id="17" name="圆角矩形 5"/>
          <p:cNvSpPr/>
          <p:nvPr/>
        </p:nvSpPr>
        <p:spPr>
          <a:xfrm>
            <a:off x="4766396" y="3377565"/>
            <a:ext cx="1183129" cy="586740"/>
          </a:xfrm>
          <a:prstGeom prst="roundRect">
            <a:avLst/>
          </a:prstGeom>
          <a:solidFill>
            <a:schemeClr val="bg1"/>
          </a:solid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Ji</a:t>
            </a:r>
            <a:r>
              <a:rPr lang="en-US" altLang="zh-CN" sz="2000" b="1" dirty="0" err="1">
                <a:solidFill>
                  <a:srgbClr val="E2AEAB"/>
                </a:solidFill>
                <a:latin typeface="华文细黑" panose="02010600040101010101" pitchFamily="2" charset="-122"/>
                <a:ea typeface="华文细黑" panose="02010600040101010101" pitchFamily="2" charset="-122"/>
              </a:rPr>
              <a:t>ǎ</a:t>
            </a: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o</a:t>
            </a:r>
            <a:r>
              <a:rPr lang="en-US" altLang="zh-CN" sz="2000" b="1" dirty="0">
                <a:solidFill>
                  <a:srgbClr val="E2AEAB"/>
                </a:solidFill>
                <a:latin typeface="思源黑体 CN Regular" panose="020B0500000000000000" pitchFamily="34" charset="-122"/>
                <a:ea typeface="思源黑体 CN Regular" panose="020B0500000000000000" pitchFamily="34" charset="-122"/>
              </a:rPr>
              <a:t> zi</a:t>
            </a:r>
            <a:r>
              <a:rPr lang="zh-CN" altLang="en-US" sz="2000" b="1" dirty="0">
                <a:solidFill>
                  <a:srgbClr val="E2AEAB"/>
                </a:solidFill>
                <a:latin typeface="思源黑体 CN Regular" panose="020B0500000000000000" pitchFamily="34" charset="-122"/>
                <a:ea typeface="思源黑体 CN Regular" panose="020B0500000000000000" pitchFamily="34" charset="-122"/>
              </a:rPr>
              <a:t>饺子</a:t>
            </a:r>
          </a:p>
        </p:txBody>
      </p:sp>
      <p:pic>
        <p:nvPicPr>
          <p:cNvPr id="23" name="图片 22"/>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6348396" y="1925388"/>
            <a:ext cx="1768810" cy="1415047"/>
          </a:xfrm>
          <a:prstGeom prst="rect">
            <a:avLst/>
          </a:prstGeom>
        </p:spPr>
      </p:pic>
      <p:sp>
        <p:nvSpPr>
          <p:cNvPr id="24" name="圆角矩形 5"/>
          <p:cNvSpPr/>
          <p:nvPr/>
        </p:nvSpPr>
        <p:spPr>
          <a:xfrm>
            <a:off x="6521656" y="3377565"/>
            <a:ext cx="1542292" cy="586740"/>
          </a:xfrm>
          <a:prstGeom prst="roundRect">
            <a:avLst/>
          </a:prstGeom>
          <a:solidFill>
            <a:schemeClr val="bg1"/>
          </a:solid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mi</a:t>
            </a:r>
            <a:r>
              <a:rPr lang="en-US" altLang="zh-CN" sz="2000" b="1" dirty="0" err="1">
                <a:solidFill>
                  <a:srgbClr val="E2AEAB"/>
                </a:solidFill>
                <a:latin typeface="华文细黑" panose="02010600040101010101" pitchFamily="2" charset="-122"/>
                <a:ea typeface="华文细黑" panose="02010600040101010101" pitchFamily="2" charset="-122"/>
              </a:rPr>
              <a:t>à</a:t>
            </a: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n</a:t>
            </a:r>
            <a:r>
              <a:rPr lang="en-US" altLang="zh-CN" sz="2000" b="1" dirty="0">
                <a:solidFill>
                  <a:srgbClr val="E2AEAB"/>
                </a:solidFill>
                <a:latin typeface="思源黑体 CN Regular" panose="020B0500000000000000" pitchFamily="34" charset="-122"/>
                <a:ea typeface="思源黑体 CN Regular" panose="020B0500000000000000" pitchFamily="34" charset="-122"/>
              </a:rPr>
              <a:t> </a:t>
            </a: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ti</a:t>
            </a:r>
            <a:r>
              <a:rPr lang="en-US" altLang="zh-CN" sz="2000" b="1" dirty="0" err="1">
                <a:solidFill>
                  <a:srgbClr val="E2AEAB"/>
                </a:solidFill>
                <a:latin typeface="华文细黑" panose="02010600040101010101" pitchFamily="2" charset="-122"/>
                <a:ea typeface="华文细黑" panose="02010600040101010101" pitchFamily="2" charset="-122"/>
              </a:rPr>
              <a:t>á</a:t>
            </a: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o</a:t>
            </a:r>
            <a:endParaRPr lang="en-US" altLang="zh-CN" sz="2000" b="1" dirty="0">
              <a:solidFill>
                <a:srgbClr val="E2AEAB"/>
              </a:solidFill>
              <a:latin typeface="思源黑体 CN Regular" panose="020B0500000000000000" pitchFamily="34" charset="-122"/>
              <a:ea typeface="思源黑体 CN Regular" panose="020B0500000000000000" pitchFamily="34" charset="-122"/>
            </a:endParaRPr>
          </a:p>
          <a:p>
            <a:pPr algn="ctr"/>
            <a:r>
              <a:rPr lang="zh-CN" altLang="en-US" sz="2000" b="1" dirty="0">
                <a:solidFill>
                  <a:srgbClr val="E2AEAB"/>
                </a:solidFill>
                <a:latin typeface="思源黑体 CN Regular" panose="020B0500000000000000" pitchFamily="34" charset="-122"/>
                <a:ea typeface="思源黑体 CN Regular" panose="020B0500000000000000" pitchFamily="34" charset="-122"/>
              </a:rPr>
              <a:t>面条</a:t>
            </a:r>
          </a:p>
        </p:txBody>
      </p:sp>
      <p:pic>
        <p:nvPicPr>
          <p:cNvPr id="25" name="图片 2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8117206" y="2083930"/>
            <a:ext cx="2206864" cy="1239658"/>
          </a:xfrm>
          <a:prstGeom prst="rect">
            <a:avLst/>
          </a:prstGeom>
        </p:spPr>
      </p:pic>
      <p:sp>
        <p:nvSpPr>
          <p:cNvPr id="26" name="圆角矩形 5"/>
          <p:cNvSpPr/>
          <p:nvPr/>
        </p:nvSpPr>
        <p:spPr>
          <a:xfrm>
            <a:off x="8480000" y="3362242"/>
            <a:ext cx="1240470" cy="586740"/>
          </a:xfrm>
          <a:prstGeom prst="roundRect">
            <a:avLst/>
          </a:prstGeom>
          <a:solidFill>
            <a:schemeClr val="bg1"/>
          </a:solid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K</a:t>
            </a:r>
            <a:r>
              <a:rPr lang="en-US" altLang="zh-CN" sz="2000" b="1" dirty="0" err="1">
                <a:solidFill>
                  <a:srgbClr val="E2AEAB"/>
                </a:solidFill>
                <a:latin typeface="华文细黑" panose="02010600040101010101" pitchFamily="2" charset="-122"/>
                <a:ea typeface="华文细黑" panose="02010600040101010101" pitchFamily="2" charset="-122"/>
              </a:rPr>
              <a:t>ā</a:t>
            </a:r>
            <a:r>
              <a:rPr lang="en-US" altLang="zh-CN" sz="2000" b="1" dirty="0">
                <a:solidFill>
                  <a:srgbClr val="E2AEAB"/>
                </a:solidFill>
                <a:latin typeface="思源黑体 CN Regular" panose="020B0500000000000000" pitchFamily="34" charset="-122"/>
                <a:ea typeface="思源黑体 CN Regular" panose="020B0500000000000000" pitchFamily="34" charset="-122"/>
              </a:rPr>
              <a:t> </a:t>
            </a: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fēi</a:t>
            </a:r>
            <a:endParaRPr lang="en-US" altLang="zh-CN" sz="2000" b="1" dirty="0">
              <a:solidFill>
                <a:srgbClr val="E2AEAB"/>
              </a:solidFill>
              <a:latin typeface="思源黑体 CN Regular" panose="020B0500000000000000" pitchFamily="34" charset="-122"/>
              <a:ea typeface="思源黑体 CN Regular" panose="020B0500000000000000" pitchFamily="34" charset="-122"/>
            </a:endParaRPr>
          </a:p>
          <a:p>
            <a:pPr algn="ctr"/>
            <a:r>
              <a:rPr lang="zh-CN" altLang="en-US" sz="2000" b="1" dirty="0">
                <a:solidFill>
                  <a:srgbClr val="E2AEAB"/>
                </a:solidFill>
                <a:latin typeface="思源黑体 CN Regular" panose="020B0500000000000000" pitchFamily="34" charset="-122"/>
                <a:ea typeface="思源黑体 CN Regular" panose="020B0500000000000000" pitchFamily="34" charset="-122"/>
              </a:rPr>
              <a:t>咖啡</a:t>
            </a:r>
          </a:p>
        </p:txBody>
      </p:sp>
      <p:pic>
        <p:nvPicPr>
          <p:cNvPr id="27" name="图片 26"/>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a:xfrm>
            <a:off x="10207200" y="1285271"/>
            <a:ext cx="1261394" cy="2024100"/>
          </a:xfrm>
          <a:prstGeom prst="rect">
            <a:avLst/>
          </a:prstGeom>
        </p:spPr>
      </p:pic>
      <p:sp>
        <p:nvSpPr>
          <p:cNvPr id="28" name="圆角矩形 5"/>
          <p:cNvSpPr/>
          <p:nvPr/>
        </p:nvSpPr>
        <p:spPr>
          <a:xfrm>
            <a:off x="10207200" y="3324860"/>
            <a:ext cx="1240470" cy="586740"/>
          </a:xfrm>
          <a:prstGeom prst="roundRect">
            <a:avLst/>
          </a:prstGeom>
          <a:solidFill>
            <a:schemeClr val="bg1"/>
          </a:solid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pí</a:t>
            </a:r>
            <a:r>
              <a:rPr lang="en-US" altLang="zh-CN" sz="2000" b="1" dirty="0">
                <a:solidFill>
                  <a:srgbClr val="E2AEAB"/>
                </a:solidFill>
                <a:latin typeface="思源黑体 CN Regular" panose="020B0500000000000000" pitchFamily="34" charset="-122"/>
                <a:ea typeface="思源黑体 CN Regular" panose="020B0500000000000000" pitchFamily="34" charset="-122"/>
              </a:rPr>
              <a:t> </a:t>
            </a: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jiǔ</a:t>
            </a:r>
            <a:endParaRPr lang="en-US" altLang="zh-CN" sz="2000" b="1" dirty="0">
              <a:solidFill>
                <a:srgbClr val="E2AEAB"/>
              </a:solidFill>
              <a:latin typeface="思源黑体 CN Regular" panose="020B0500000000000000" pitchFamily="34" charset="-122"/>
              <a:ea typeface="思源黑体 CN Regular" panose="020B0500000000000000" pitchFamily="34" charset="-122"/>
            </a:endParaRPr>
          </a:p>
          <a:p>
            <a:pPr algn="ctr"/>
            <a:r>
              <a:rPr lang="zh-CN" altLang="en-US" sz="2000" b="1" dirty="0">
                <a:solidFill>
                  <a:srgbClr val="E2AEAB"/>
                </a:solidFill>
                <a:latin typeface="思源黑体 CN Regular" panose="020B0500000000000000" pitchFamily="34" charset="-122"/>
                <a:ea typeface="思源黑体 CN Regular" panose="020B0500000000000000" pitchFamily="34" charset="-122"/>
              </a:rPr>
              <a:t>啤酒</a:t>
            </a:r>
          </a:p>
        </p:txBody>
      </p:sp>
    </p:spTree>
    <p:custDataLst>
      <p:tags r:id="rId1"/>
    </p:custData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0"/>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4.07407E-6 L -0.01055 0.32408 " pathEditMode="relative" rAng="0" ptsTypes="AA">
                                      <p:cBhvr>
                                        <p:cTn id="6" dur="2000" fill="hold"/>
                                        <p:tgtEl>
                                          <p:spTgt spid="70"/>
                                        </p:tgtEl>
                                        <p:attrNameLst>
                                          <p:attrName>ppt_x</p:attrName>
                                          <p:attrName>ppt_y</p:attrName>
                                        </p:attrNameLst>
                                      </p:cBhvr>
                                      <p:rCtr x="-534" y="16204"/>
                                    </p:animMotion>
                                  </p:childTnLst>
                                  <p:subTnLst>
                                    <p:audio>
                                      <p:cMediaNode>
                                        <p:cTn display="0" masterRel="sameClick">
                                          <p:stCondLst>
                                            <p:cond evt="begin" delay="0">
                                              <p:tn val="5"/>
                                            </p:cond>
                                          </p:stCondLst>
                                          <p:endCondLst>
                                            <p:cond evt="onStopAudio" delay="0">
                                              <p:tgtEl>
                                                <p:sldTgt/>
                                              </p:tgtEl>
                                            </p:cond>
                                          </p:endCondLst>
                                        </p:cTn>
                                        <p:tgtEl>
                                          <p:sndTgt r:embed="rId4" name="获得积分.wav"/>
                                        </p:tgtEl>
                                      </p:cMediaNode>
                                    </p:audio>
                                  </p:subTnLst>
                                </p:cTn>
                              </p:par>
                              <p:par>
                                <p:cTn id="7" presetID="0" presetClass="path" presetSubtype="0" accel="50000" decel="50000" fill="hold" grpId="0" nodeType="withEffect">
                                  <p:stCondLst>
                                    <p:cond delay="0"/>
                                  </p:stCondLst>
                                  <p:childTnLst>
                                    <p:animMotion origin="layout" path="M -2.70833E-6 3.7037E-6 L -0.01172 0.33495 " pathEditMode="relative" rAng="0" ptsTypes="AA">
                                      <p:cBhvr>
                                        <p:cTn id="8" dur="2000" fill="hold"/>
                                        <p:tgtEl>
                                          <p:spTgt spid="6"/>
                                        </p:tgtEl>
                                        <p:attrNameLst>
                                          <p:attrName>ppt_x</p:attrName>
                                          <p:attrName>ppt_y</p:attrName>
                                        </p:attrNameLst>
                                      </p:cBhvr>
                                      <p:rCtr x="-586" y="16736"/>
                                    </p:animMotion>
                                  </p:childTnLst>
                                </p:cTn>
                              </p:par>
                            </p:childTnLst>
                          </p:cTn>
                        </p:par>
                      </p:childTnLst>
                    </p:cTn>
                  </p:par>
                </p:childTnLst>
              </p:cTn>
              <p:nextCondLst>
                <p:cond evt="onClick" delay="0">
                  <p:tgtEl>
                    <p:spTgt spid="70"/>
                  </p:tgtEl>
                </p:cond>
              </p:nextCondLst>
            </p:seq>
            <p:seq concurrent="1" nextAc="seek">
              <p:cTn id="9" restart="whenNotActive" fill="hold" evtFilter="cancelBubble" nodeType="interactiveSeq">
                <p:stCondLst>
                  <p:cond evt="onClick" delay="0">
                    <p:tgtEl>
                      <p:spTgt spid="14"/>
                    </p:tgtEl>
                  </p:cond>
                </p:stCondLst>
                <p:endSync evt="end" delay="0">
                  <p:rtn val="all"/>
                </p:endSync>
                <p:childTnLst>
                  <p:par>
                    <p:cTn id="10" fill="hold">
                      <p:stCondLst>
                        <p:cond delay="0"/>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1.25E-6 4.81481E-6 L -0.01055 0.32407 " pathEditMode="relative" rAng="0" ptsTypes="AA">
                                      <p:cBhvr>
                                        <p:cTn id="13" dur="2000" fill="hold"/>
                                        <p:tgtEl>
                                          <p:spTgt spid="14"/>
                                        </p:tgtEl>
                                        <p:attrNameLst>
                                          <p:attrName>ppt_x</p:attrName>
                                          <p:attrName>ppt_y</p:attrName>
                                        </p:attrNameLst>
                                      </p:cBhvr>
                                      <p:rCtr x="-534" y="16204"/>
                                    </p:animMotion>
                                  </p:childTnLst>
                                  <p:subTnLst>
                                    <p:audio>
                                      <p:cMediaNode>
                                        <p:cTn display="0" masterRel="sameClick">
                                          <p:stCondLst>
                                            <p:cond evt="begin" delay="0">
                                              <p:tn val="12"/>
                                            </p:cond>
                                          </p:stCondLst>
                                          <p:endCondLst>
                                            <p:cond evt="onStopAudio" delay="0">
                                              <p:tgtEl>
                                                <p:sldTgt/>
                                              </p:tgtEl>
                                            </p:cond>
                                          </p:endCondLst>
                                        </p:cTn>
                                        <p:tgtEl>
                                          <p:sndTgt r:embed="rId4" name="获得积分.wav"/>
                                        </p:tgtEl>
                                      </p:cMediaNode>
                                    </p:audio>
                                  </p:subTnLst>
                                </p:cTn>
                              </p:par>
                              <p:par>
                                <p:cTn id="14" presetID="0" presetClass="path" presetSubtype="0" accel="50000" decel="50000" fill="hold" grpId="0" nodeType="withEffect">
                                  <p:stCondLst>
                                    <p:cond delay="0"/>
                                  </p:stCondLst>
                                  <p:childTnLst>
                                    <p:animMotion origin="layout" path="M -2.91667E-6 3.7037E-6 L -0.01172 0.33495 " pathEditMode="relative" rAng="0" ptsTypes="AA">
                                      <p:cBhvr>
                                        <p:cTn id="15" dur="2000" fill="hold"/>
                                        <p:tgtEl>
                                          <p:spTgt spid="15"/>
                                        </p:tgtEl>
                                        <p:attrNameLst>
                                          <p:attrName>ppt_x</p:attrName>
                                          <p:attrName>ppt_y</p:attrName>
                                        </p:attrNameLst>
                                      </p:cBhvr>
                                      <p:rCtr x="-586" y="16736"/>
                                    </p:animMotion>
                                  </p:childTnLst>
                                </p:cTn>
                              </p:par>
                            </p:childTnLst>
                          </p:cTn>
                        </p:par>
                      </p:childTnLst>
                    </p:cTn>
                  </p:par>
                </p:childTnLst>
              </p:cTn>
              <p:nextCondLst>
                <p:cond evt="onClick" delay="0">
                  <p:tgtEl>
                    <p:spTgt spid="14"/>
                  </p:tgtEl>
                </p:cond>
              </p:nextCondLst>
            </p:seq>
            <p:seq concurrent="1" nextAc="seek">
              <p:cTn id="16" restart="whenNotActive" fill="hold" evtFilter="cancelBubble" nodeType="interactiveSeq">
                <p:stCondLst>
                  <p:cond evt="onClick" delay="0">
                    <p:tgtEl>
                      <p:spTgt spid="16"/>
                    </p:tgtEl>
                  </p:cond>
                </p:stCondLst>
                <p:endSync evt="end" delay="0">
                  <p:rtn val="all"/>
                </p:endSync>
                <p:childTnLst>
                  <p:par>
                    <p:cTn id="17" fill="hold">
                      <p:stCondLst>
                        <p:cond delay="0"/>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5.55112E-17 3.33333E-6 L -0.01055 0.32407 " pathEditMode="relative" rAng="0" ptsTypes="AA">
                                      <p:cBhvr>
                                        <p:cTn id="20" dur="2000" fill="hold"/>
                                        <p:tgtEl>
                                          <p:spTgt spid="16"/>
                                        </p:tgtEl>
                                        <p:attrNameLst>
                                          <p:attrName>ppt_x</p:attrName>
                                          <p:attrName>ppt_y</p:attrName>
                                        </p:attrNameLst>
                                      </p:cBhvr>
                                      <p:rCtr x="-534" y="16204"/>
                                    </p:animMotion>
                                  </p:childTnLst>
                                  <p:subTnLst>
                                    <p:audio>
                                      <p:cMediaNode>
                                        <p:cTn display="0" masterRel="sameClick">
                                          <p:stCondLst>
                                            <p:cond evt="begin" delay="0">
                                              <p:tn val="19"/>
                                            </p:cond>
                                          </p:stCondLst>
                                          <p:endCondLst>
                                            <p:cond evt="onStopAudio" delay="0">
                                              <p:tgtEl>
                                                <p:sldTgt/>
                                              </p:tgtEl>
                                            </p:cond>
                                          </p:endCondLst>
                                        </p:cTn>
                                        <p:tgtEl>
                                          <p:sndTgt r:embed="rId4" name="获得积分.wav"/>
                                        </p:tgtEl>
                                      </p:cMediaNode>
                                    </p:audio>
                                  </p:subTnLst>
                                </p:cTn>
                              </p:par>
                              <p:par>
                                <p:cTn id="21" presetID="0" presetClass="path" presetSubtype="0" accel="50000" decel="50000" fill="hold" grpId="0" nodeType="withEffect">
                                  <p:stCondLst>
                                    <p:cond delay="0"/>
                                  </p:stCondLst>
                                  <p:childTnLst>
                                    <p:animMotion origin="layout" path="M -3.125E-6 4.81481E-6 L -0.01172 0.33495 " pathEditMode="relative" rAng="0" ptsTypes="AA">
                                      <p:cBhvr>
                                        <p:cTn id="22" dur="2000" fill="hold"/>
                                        <p:tgtEl>
                                          <p:spTgt spid="17"/>
                                        </p:tgtEl>
                                        <p:attrNameLst>
                                          <p:attrName>ppt_x</p:attrName>
                                          <p:attrName>ppt_y</p:attrName>
                                        </p:attrNameLst>
                                      </p:cBhvr>
                                      <p:rCtr x="-586" y="16736"/>
                                    </p:animMotion>
                                  </p:childTnLst>
                                </p:cTn>
                              </p:par>
                            </p:childTnLst>
                          </p:cTn>
                        </p:par>
                      </p:childTnLst>
                    </p:cTn>
                  </p:par>
                </p:childTnLst>
              </p:cTn>
              <p:nextCondLst>
                <p:cond evt="onClick" delay="0">
                  <p:tgtEl>
                    <p:spTgt spid="16"/>
                  </p:tgtEl>
                </p:cond>
              </p:nextCondLst>
            </p:seq>
            <p:seq concurrent="1" nextAc="seek">
              <p:cTn id="23" restart="whenNotActive" fill="hold" evtFilter="cancelBubble" nodeType="interactiveSeq">
                <p:stCondLst>
                  <p:cond evt="onClick" delay="0">
                    <p:tgtEl>
                      <p:spTgt spid="23"/>
                    </p:tgtEl>
                  </p:cond>
                </p:stCondLst>
                <p:endSync evt="end" delay="0">
                  <p:rtn val="all"/>
                </p:endSync>
                <p:childTnLst>
                  <p:par>
                    <p:cTn id="24" fill="hold">
                      <p:stCondLst>
                        <p:cond delay="0"/>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8.33333E-7 3.7037E-6 L -0.01055 0.32407 " pathEditMode="relative" rAng="0" ptsTypes="AA">
                                      <p:cBhvr>
                                        <p:cTn id="27" dur="2000" fill="hold"/>
                                        <p:tgtEl>
                                          <p:spTgt spid="23"/>
                                        </p:tgtEl>
                                        <p:attrNameLst>
                                          <p:attrName>ppt_x</p:attrName>
                                          <p:attrName>ppt_y</p:attrName>
                                        </p:attrNameLst>
                                      </p:cBhvr>
                                      <p:rCtr x="-534" y="16204"/>
                                    </p:animMotion>
                                  </p:childTnLst>
                                  <p:subTnLst>
                                    <p:audio>
                                      <p:cMediaNode>
                                        <p:cTn display="0" masterRel="sameClick">
                                          <p:stCondLst>
                                            <p:cond evt="begin" delay="0">
                                              <p:tn val="26"/>
                                            </p:cond>
                                          </p:stCondLst>
                                          <p:endCondLst>
                                            <p:cond evt="onStopAudio" delay="0">
                                              <p:tgtEl>
                                                <p:sldTgt/>
                                              </p:tgtEl>
                                            </p:cond>
                                          </p:endCondLst>
                                        </p:cTn>
                                        <p:tgtEl>
                                          <p:sndTgt r:embed="rId4" name="获得积分.wav"/>
                                        </p:tgtEl>
                                      </p:cMediaNode>
                                    </p:audio>
                                  </p:subTnLst>
                                </p:cTn>
                              </p:par>
                              <p:par>
                                <p:cTn id="28" presetID="0" presetClass="path" presetSubtype="0" accel="50000" decel="50000" fill="hold" grpId="0" nodeType="withEffect">
                                  <p:stCondLst>
                                    <p:cond delay="0"/>
                                  </p:stCondLst>
                                  <p:childTnLst>
                                    <p:animMotion origin="layout" path="M 2.91667E-6 4.81481E-6 L -0.01172 0.33495 " pathEditMode="relative" rAng="0" ptsTypes="AA">
                                      <p:cBhvr>
                                        <p:cTn id="29" dur="2000" fill="hold"/>
                                        <p:tgtEl>
                                          <p:spTgt spid="24"/>
                                        </p:tgtEl>
                                        <p:attrNameLst>
                                          <p:attrName>ppt_x</p:attrName>
                                          <p:attrName>ppt_y</p:attrName>
                                        </p:attrNameLst>
                                      </p:cBhvr>
                                      <p:rCtr x="-586" y="16736"/>
                                    </p:animMotion>
                                  </p:childTnLst>
                                </p:cTn>
                              </p:par>
                            </p:childTnLst>
                          </p:cTn>
                        </p:par>
                      </p:childTnLst>
                    </p:cTn>
                  </p:par>
                </p:childTnLst>
              </p:cTn>
              <p:nextCondLst>
                <p:cond evt="onClick" delay="0">
                  <p:tgtEl>
                    <p:spTgt spid="23"/>
                  </p:tgtEl>
                </p:cond>
              </p:nextCondLst>
            </p:seq>
            <p:seq concurrent="1" nextAc="seek">
              <p:cTn id="30" restart="whenNotActive" fill="hold" evtFilter="cancelBubble" nodeType="interactiveSeq">
                <p:stCondLst>
                  <p:cond evt="onClick" delay="0">
                    <p:tgtEl>
                      <p:spTgt spid="25"/>
                    </p:tgtEl>
                  </p:cond>
                </p:stCondLst>
                <p:endSync evt="end" delay="0">
                  <p:rtn val="all"/>
                </p:endSync>
                <p:childTnLst>
                  <p:par>
                    <p:cTn id="31" fill="hold">
                      <p:stCondLst>
                        <p:cond delay="0"/>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11022E-16 -2.96296E-6 L -0.01055 0.32408 " pathEditMode="relative" rAng="0" ptsTypes="AA">
                                      <p:cBhvr>
                                        <p:cTn id="34" dur="2000" fill="hold"/>
                                        <p:tgtEl>
                                          <p:spTgt spid="25"/>
                                        </p:tgtEl>
                                        <p:attrNameLst>
                                          <p:attrName>ppt_x</p:attrName>
                                          <p:attrName>ppt_y</p:attrName>
                                        </p:attrNameLst>
                                      </p:cBhvr>
                                      <p:rCtr x="-534" y="16204"/>
                                    </p:animMotion>
                                  </p:childTnLst>
                                  <p:subTnLst>
                                    <p:audio>
                                      <p:cMediaNode>
                                        <p:cTn display="0" masterRel="sameClick">
                                          <p:stCondLst>
                                            <p:cond evt="begin" delay="0">
                                              <p:tn val="33"/>
                                            </p:cond>
                                          </p:stCondLst>
                                          <p:endCondLst>
                                            <p:cond evt="onStopAudio" delay="0">
                                              <p:tgtEl>
                                                <p:sldTgt/>
                                              </p:tgtEl>
                                            </p:cond>
                                          </p:endCondLst>
                                        </p:cTn>
                                        <p:tgtEl>
                                          <p:sndTgt r:embed="rId4" name="获得积分.wav"/>
                                        </p:tgtEl>
                                      </p:cMediaNode>
                                    </p:audio>
                                  </p:subTnLst>
                                </p:cTn>
                              </p:par>
                              <p:par>
                                <p:cTn id="35" presetID="0" presetClass="path" presetSubtype="0" accel="50000" decel="50000" fill="hold" grpId="0" nodeType="withEffect">
                                  <p:stCondLst>
                                    <p:cond delay="0"/>
                                  </p:stCondLst>
                                  <p:childTnLst>
                                    <p:animMotion origin="layout" path="M -4.16667E-6 -1.85185E-6 L -0.01171 0.33496 " pathEditMode="relative" rAng="0" ptsTypes="AA">
                                      <p:cBhvr>
                                        <p:cTn id="36" dur="2000" fill="hold"/>
                                        <p:tgtEl>
                                          <p:spTgt spid="26"/>
                                        </p:tgtEl>
                                        <p:attrNameLst>
                                          <p:attrName>ppt_x</p:attrName>
                                          <p:attrName>ppt_y</p:attrName>
                                        </p:attrNameLst>
                                      </p:cBhvr>
                                      <p:rCtr x="-586" y="16736"/>
                                    </p:animMotion>
                                  </p:childTnLst>
                                </p:cTn>
                              </p:par>
                            </p:childTnLst>
                          </p:cTn>
                        </p:par>
                      </p:childTnLst>
                    </p:cTn>
                  </p:par>
                </p:childTnLst>
              </p:cTn>
              <p:nextCondLst>
                <p:cond evt="onClick" delay="0">
                  <p:tgtEl>
                    <p:spTgt spid="25"/>
                  </p:tgtEl>
                </p:cond>
              </p:nextCondLst>
            </p:seq>
            <p:seq concurrent="1" nextAc="seek">
              <p:cTn id="37" restart="whenNotActive" fill="hold" evtFilter="cancelBubble" nodeType="interactiveSeq">
                <p:stCondLst>
                  <p:cond evt="onClick" delay="0">
                    <p:tgtEl>
                      <p:spTgt spid="27"/>
                    </p:tgtEl>
                  </p:cond>
                </p:stCondLst>
                <p:endSync evt="end" delay="0">
                  <p:rtn val="all"/>
                </p:endSync>
                <p:childTnLst>
                  <p:par>
                    <p:cTn id="38" fill="hold">
                      <p:stCondLst>
                        <p:cond delay="0"/>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2.29167E-6 -3.7037E-6 L -0.01054 0.32408 " pathEditMode="relative" rAng="0" ptsTypes="AA">
                                      <p:cBhvr>
                                        <p:cTn id="41" dur="2000" fill="hold"/>
                                        <p:tgtEl>
                                          <p:spTgt spid="27"/>
                                        </p:tgtEl>
                                        <p:attrNameLst>
                                          <p:attrName>ppt_x</p:attrName>
                                          <p:attrName>ppt_y</p:attrName>
                                        </p:attrNameLst>
                                      </p:cBhvr>
                                      <p:rCtr x="-534" y="16204"/>
                                    </p:animMotion>
                                  </p:childTnLst>
                                  <p:subTnLst>
                                    <p:audio>
                                      <p:cMediaNode>
                                        <p:cTn display="0" masterRel="sameClick">
                                          <p:stCondLst>
                                            <p:cond evt="begin" delay="0">
                                              <p:tn val="40"/>
                                            </p:cond>
                                          </p:stCondLst>
                                          <p:endCondLst>
                                            <p:cond evt="onStopAudio" delay="0">
                                              <p:tgtEl>
                                                <p:sldTgt/>
                                              </p:tgtEl>
                                            </p:cond>
                                          </p:endCondLst>
                                        </p:cTn>
                                        <p:tgtEl>
                                          <p:sndTgt r:embed="rId4" name="获得积分.wav"/>
                                        </p:tgtEl>
                                      </p:cMediaNode>
                                    </p:audio>
                                  </p:subTnLst>
                                </p:cTn>
                              </p:par>
                              <p:par>
                                <p:cTn id="42" presetID="0" presetClass="path" presetSubtype="0" accel="50000" decel="50000" fill="hold" grpId="0" nodeType="withEffect">
                                  <p:stCondLst>
                                    <p:cond delay="0"/>
                                  </p:stCondLst>
                                  <p:childTnLst>
                                    <p:animMotion origin="layout" path="M -8.33333E-7 3.7037E-6 L -0.01172 0.33495 " pathEditMode="relative" rAng="0" ptsTypes="AA">
                                      <p:cBhvr>
                                        <p:cTn id="43" dur="2000" fill="hold"/>
                                        <p:tgtEl>
                                          <p:spTgt spid="28"/>
                                        </p:tgtEl>
                                        <p:attrNameLst>
                                          <p:attrName>ppt_x</p:attrName>
                                          <p:attrName>ppt_y</p:attrName>
                                        </p:attrNameLst>
                                      </p:cBhvr>
                                      <p:rCtr x="-586" y="16736"/>
                                    </p:animMotion>
                                  </p:childTnLst>
                                </p:cTn>
                              </p:par>
                            </p:childTnLst>
                          </p:cTn>
                        </p:par>
                      </p:childTnLst>
                    </p:cTn>
                  </p:par>
                </p:childTnLst>
              </p:cTn>
              <p:nextCondLst>
                <p:cond evt="onClick" delay="0">
                  <p:tgtEl>
                    <p:spTgt spid="27"/>
                  </p:tgtEl>
                </p:cond>
              </p:nextCondLst>
            </p:seq>
          </p:childTnLst>
        </p:cTn>
      </p:par>
    </p:tnLst>
    <p:bldLst>
      <p:bldP spid="6" grpId="0" bldLvl="0" animBg="1"/>
      <p:bldP spid="15" grpId="0" bldLvl="0" animBg="1"/>
      <p:bldP spid="17" grpId="0" bldLvl="0" animBg="1"/>
      <p:bldP spid="24" grpId="0" bldLvl="0" animBg="1"/>
      <p:bldP spid="26" grpId="0" bldLvl="0" animBg="1"/>
      <p:bldP spid="28"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7"/>
          <p:cNvSpPr txBox="1"/>
          <p:nvPr/>
        </p:nvSpPr>
        <p:spPr>
          <a:xfrm>
            <a:off x="165735" y="213995"/>
            <a:ext cx="261937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2</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：在客厅</a:t>
            </a:r>
            <a:endPar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22" name="文本框 7"/>
          <p:cNvSpPr txBox="1"/>
          <p:nvPr/>
        </p:nvSpPr>
        <p:spPr>
          <a:xfrm>
            <a:off x="237490" y="702310"/>
            <a:ext cx="278511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2  In the living room</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3250" y="6350"/>
            <a:ext cx="3887470" cy="6899910"/>
          </a:xfrm>
          <a:prstGeom prst="rect">
            <a:avLst/>
          </a:prstGeom>
        </p:spPr>
      </p:pic>
      <p:pic>
        <p:nvPicPr>
          <p:cNvPr id="25" name="图片 24"/>
          <p:cNvPicPr>
            <a:picLocks noChangeAspect="1"/>
          </p:cNvPicPr>
          <p:nvPr/>
        </p:nvPicPr>
        <p:blipFill>
          <a:blip r:embed="rId5"/>
          <a:srcRect b="8618"/>
          <a:stretch>
            <a:fillRect/>
          </a:stretch>
        </p:blipFill>
        <p:spPr>
          <a:xfrm>
            <a:off x="3399790" y="855980"/>
            <a:ext cx="3315335" cy="5393690"/>
          </a:xfrm>
          <a:prstGeom prst="rect">
            <a:avLst/>
          </a:prstGeom>
        </p:spPr>
      </p:pic>
      <p:grpSp>
        <p:nvGrpSpPr>
          <p:cNvPr id="28" name="组合 27"/>
          <p:cNvGrpSpPr/>
          <p:nvPr/>
        </p:nvGrpSpPr>
        <p:grpSpPr>
          <a:xfrm>
            <a:off x="3634028" y="1834179"/>
            <a:ext cx="3057129" cy="1058278"/>
            <a:chOff x="9033" y="1480"/>
            <a:chExt cx="9876" cy="3417"/>
          </a:xfrm>
        </p:grpSpPr>
        <p:sp>
          <p:nvSpPr>
            <p:cNvPr id="29" name="文本框 28"/>
            <p:cNvSpPr txBox="1"/>
            <p:nvPr/>
          </p:nvSpPr>
          <p:spPr>
            <a:xfrm>
              <a:off x="9033" y="1927"/>
              <a:ext cx="7364" cy="2970"/>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Xiàwǔ nǐ xiǎnɡ qù zuò shénme?</a:t>
              </a:r>
            </a:p>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下午你想去做什么？</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0" name="图片 29" descr="C:\Users\Administrator\Desktop\12.png12"/>
            <p:cNvPicPr>
              <a:picLocks noChangeAspect="1"/>
            </p:cNvPicPr>
            <p:nvPr/>
          </p:nvPicPr>
          <p:blipFill>
            <a:blip r:embed="rId6"/>
            <a:srcRect/>
            <a:stretch>
              <a:fillRect/>
            </a:stretch>
          </p:blipFill>
          <p:spPr>
            <a:xfrm>
              <a:off x="16609" y="1480"/>
              <a:ext cx="2300" cy="2298"/>
            </a:xfrm>
            <a:prstGeom prst="roundRect">
              <a:avLst/>
            </a:prstGeom>
          </p:spPr>
        </p:pic>
      </p:grpSp>
      <p:grpSp>
        <p:nvGrpSpPr>
          <p:cNvPr id="34" name="组合 33"/>
          <p:cNvGrpSpPr/>
          <p:nvPr/>
        </p:nvGrpSpPr>
        <p:grpSpPr>
          <a:xfrm>
            <a:off x="3517900" y="3098800"/>
            <a:ext cx="2730886" cy="968718"/>
            <a:chOff x="665" y="4263"/>
            <a:chExt cx="8057" cy="2837"/>
          </a:xfrm>
        </p:grpSpPr>
        <p:pic>
          <p:nvPicPr>
            <p:cNvPr id="35"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65" y="4263"/>
              <a:ext cx="1502" cy="1447"/>
            </a:xfrm>
            <a:prstGeom prst="roundRect">
              <a:avLst/>
            </a:prstGeom>
          </p:spPr>
        </p:pic>
        <p:sp>
          <p:nvSpPr>
            <p:cNvPr id="36" name="文本框 35"/>
            <p:cNvSpPr txBox="1"/>
            <p:nvPr/>
          </p:nvSpPr>
          <p:spPr>
            <a:xfrm>
              <a:off x="2761" y="4406"/>
              <a:ext cx="5961" cy="2694"/>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Xiàwǔ wǒ xiǎnɡ qù shānɡdiàn. </a:t>
              </a:r>
              <a:endParaRPr kumimoji="0" lang="en-US" altLang="zh-CN" sz="1600" b="0" i="0" u="none" strike="noStrike" kern="1200" cap="none" spc="0" normalizeH="0" baseline="0" dirty="0">
                <a:solidFill>
                  <a:srgbClr val="4D4D4D"/>
                </a:solidFill>
                <a:latin typeface="Arial" panose="020B0604020202020204" pitchFamily="34" charset="0"/>
                <a:ea typeface="宋体" panose="02010600030101010101" pitchFamily="2" charset="-122"/>
                <a:sym typeface="宋体" panose="02010600030101010101" pitchFamily="2" charset="-122"/>
              </a:endParaRPr>
            </a:p>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下午我想去商店。</a:t>
              </a:r>
            </a:p>
          </p:txBody>
        </p:sp>
      </p:grpSp>
      <p:grpSp>
        <p:nvGrpSpPr>
          <p:cNvPr id="37" name="组合 36"/>
          <p:cNvGrpSpPr/>
          <p:nvPr/>
        </p:nvGrpSpPr>
        <p:grpSpPr>
          <a:xfrm>
            <a:off x="3534352" y="4148421"/>
            <a:ext cx="3216169" cy="785725"/>
            <a:chOff x="9401" y="1524"/>
            <a:chExt cx="9468" cy="2313"/>
          </a:xfrm>
        </p:grpSpPr>
        <p:sp>
          <p:nvSpPr>
            <p:cNvPr id="38" name="文本框 37"/>
            <p:cNvSpPr txBox="1"/>
            <p:nvPr/>
          </p:nvSpPr>
          <p:spPr>
            <a:xfrm>
              <a:off x="9401" y="1926"/>
              <a:ext cx="6997" cy="1911"/>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Nǐ xiǎnɡ mǎi shénme?</a:t>
              </a:r>
            </a:p>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你想买什么？</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9" name="图片 38" descr="C:\Users\Administrator\Desktop\12.png12"/>
            <p:cNvPicPr>
              <a:picLocks noChangeAspect="1"/>
            </p:cNvPicPr>
            <p:nvPr/>
          </p:nvPicPr>
          <p:blipFill>
            <a:blip r:embed="rId6"/>
            <a:srcRect/>
            <a:stretch>
              <a:fillRect/>
            </a:stretch>
          </p:blipFill>
          <p:spPr>
            <a:xfrm>
              <a:off x="16654" y="1524"/>
              <a:ext cx="2215" cy="2213"/>
            </a:xfrm>
            <a:prstGeom prst="roundRect">
              <a:avLst/>
            </a:prstGeom>
          </p:spPr>
        </p:pic>
      </p:grpSp>
      <p:grpSp>
        <p:nvGrpSpPr>
          <p:cNvPr id="40" name="组合 39"/>
          <p:cNvGrpSpPr/>
          <p:nvPr/>
        </p:nvGrpSpPr>
        <p:grpSpPr>
          <a:xfrm>
            <a:off x="3535009" y="5181265"/>
            <a:ext cx="2975644" cy="714259"/>
            <a:chOff x="626" y="4207"/>
            <a:chExt cx="8985" cy="2128"/>
          </a:xfrm>
        </p:grpSpPr>
        <p:pic>
          <p:nvPicPr>
            <p:cNvPr id="41"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26" y="4207"/>
              <a:ext cx="1580" cy="1559"/>
            </a:xfrm>
            <a:prstGeom prst="roundRect">
              <a:avLst/>
            </a:prstGeom>
          </p:spPr>
        </p:pic>
        <p:sp>
          <p:nvSpPr>
            <p:cNvPr id="42" name="文本框 41"/>
            <p:cNvSpPr txBox="1"/>
            <p:nvPr/>
          </p:nvSpPr>
          <p:spPr>
            <a:xfrm>
              <a:off x="2831" y="4408"/>
              <a:ext cx="6780" cy="1927"/>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Wǒ xiǎnɡ mǎi yí ɡe bēizi.我想买一</a:t>
              </a:r>
              <a:r>
                <a:rPr lang="zh-CN" altLang="en-US" sz="1600" dirty="0">
                  <a:solidFill>
                    <a:srgbClr val="4D4D4D"/>
                  </a:solidFill>
                  <a:latin typeface="Arial" panose="020B0604020202020204" pitchFamily="34" charset="0"/>
                  <a:ea typeface="宋体" panose="02010600030101010101" pitchFamily="2" charset="-122"/>
                  <a:sym typeface="宋体" panose="02010600030101010101" pitchFamily="2" charset="-122"/>
                </a:rPr>
                <a:t>个</a:t>
              </a: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杯子。</a:t>
              </a:r>
              <a:endParaRPr lang="en-US" altLang="zh-CN" sz="1600" dirty="0">
                <a:solidFill>
                  <a:srgbClr val="4D4D4D"/>
                </a:solidFill>
                <a:latin typeface="Arial" panose="020B0604020202020204" pitchFamily="34" charset="0"/>
                <a:ea typeface="宋体" panose="02010600030101010101" pitchFamily="2" charset="-122"/>
              </a:endParaRPr>
            </a:p>
          </p:txBody>
        </p:sp>
      </p:grpSp>
      <p:grpSp>
        <p:nvGrpSpPr>
          <p:cNvPr id="46" name="组合 45"/>
          <p:cNvGrpSpPr/>
          <p:nvPr/>
        </p:nvGrpSpPr>
        <p:grpSpPr>
          <a:xfrm>
            <a:off x="4693285" y="1186815"/>
            <a:ext cx="923290" cy="337185"/>
            <a:chOff x="8210" y="1869"/>
            <a:chExt cx="1454" cy="531"/>
          </a:xfrm>
        </p:grpSpPr>
        <p:sp>
          <p:nvSpPr>
            <p:cNvPr id="43" name="圆角矩形 42"/>
            <p:cNvSpPr/>
            <p:nvPr/>
          </p:nvSpPr>
          <p:spPr>
            <a:xfrm>
              <a:off x="8331" y="1951"/>
              <a:ext cx="958" cy="411"/>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8210" y="1869"/>
              <a:ext cx="1454" cy="531"/>
            </a:xfrm>
            <a:prstGeom prst="rect">
              <a:avLst/>
            </a:prstGeom>
            <a:noFill/>
          </p:spPr>
          <p:txBody>
            <a:bodyPr wrap="square" rtlCol="0">
              <a:spAutoFit/>
            </a:bodyPr>
            <a:lstStyle/>
            <a:p>
              <a:pPr algn="ctr"/>
              <a:r>
                <a:rPr lang="en-US" altLang="zh-CN" sz="1600">
                  <a:latin typeface="思源黑体 CN Regular" panose="020B0500000000000000" pitchFamily="34" charset="-122"/>
                  <a:ea typeface="思源黑体 CN Regular" panose="020B0500000000000000" pitchFamily="34" charset="-122"/>
                </a:rPr>
                <a:t>Arimy</a:t>
              </a:r>
            </a:p>
          </p:txBody>
        </p:sp>
      </p:grpSp>
      <p:pic>
        <p:nvPicPr>
          <p:cNvPr id="2" name="Picture 2"/>
          <p:cNvPicPr>
            <a:picLocks noChangeArrowheads="1"/>
          </p:cNvPicPr>
          <p:nvPr/>
        </p:nvPicPr>
        <p:blipFill>
          <a:blip r:embed="rId8"/>
          <a:stretch>
            <a:fillRect/>
          </a:stretch>
        </p:blipFill>
        <p:spPr bwMode="auto">
          <a:xfrm>
            <a:off x="7726680" y="1310005"/>
            <a:ext cx="3315970" cy="4222750"/>
          </a:xfrm>
          <a:prstGeom prst="rect">
            <a:avLst/>
          </a:prstGeom>
          <a:blipFill dpi="0" rotWithShape="1">
            <a:blip r:embed="rId9"/>
            <a:srcRect/>
            <a:stretch>
              <a:fillRect b="-11000"/>
            </a:stretch>
          </a:blipFill>
          <a:ln w="38100">
            <a:solidFill>
              <a:srgbClr val="F2C366"/>
            </a:solidFill>
          </a:ln>
          <a:effectLst>
            <a:glow rad="139700">
              <a:schemeClr val="accent4">
                <a:satMod val="175000"/>
                <a:alpha val="40000"/>
              </a:schemeClr>
            </a:glo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微信 Wechat Remix 00_00_02-00_00_02.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3" name="微信 Wechat Remix 00_00_02-00_00_02.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3" name="微信 Wechat Remix 00_00_02-00_00_02.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3" name="微信 Wechat Remix 00_00_02-00_00_0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7"/>
          <p:cNvSpPr txBox="1"/>
          <p:nvPr/>
        </p:nvSpPr>
        <p:spPr>
          <a:xfrm>
            <a:off x="165735" y="213995"/>
            <a:ext cx="261937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3</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：在商店</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22" name="文本框 7"/>
          <p:cNvSpPr txBox="1"/>
          <p:nvPr/>
        </p:nvSpPr>
        <p:spPr>
          <a:xfrm>
            <a:off x="237490" y="702310"/>
            <a:ext cx="188722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3  In a store</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3250" y="6350"/>
            <a:ext cx="3887470" cy="6899910"/>
          </a:xfrm>
          <a:prstGeom prst="rect">
            <a:avLst/>
          </a:prstGeom>
        </p:spPr>
      </p:pic>
      <p:pic>
        <p:nvPicPr>
          <p:cNvPr id="25" name="图片 24"/>
          <p:cNvPicPr>
            <a:picLocks noChangeAspect="1"/>
          </p:cNvPicPr>
          <p:nvPr/>
        </p:nvPicPr>
        <p:blipFill>
          <a:blip r:embed="rId5"/>
          <a:srcRect b="8618"/>
          <a:stretch>
            <a:fillRect/>
          </a:stretch>
        </p:blipFill>
        <p:spPr>
          <a:xfrm>
            <a:off x="3399790" y="855980"/>
            <a:ext cx="3315335" cy="5393690"/>
          </a:xfrm>
          <a:prstGeom prst="rect">
            <a:avLst/>
          </a:prstGeom>
        </p:spPr>
      </p:pic>
      <p:grpSp>
        <p:nvGrpSpPr>
          <p:cNvPr id="28" name="组合 27"/>
          <p:cNvGrpSpPr/>
          <p:nvPr/>
        </p:nvGrpSpPr>
        <p:grpSpPr>
          <a:xfrm>
            <a:off x="3634028" y="1834179"/>
            <a:ext cx="3057129" cy="1058278"/>
            <a:chOff x="9033" y="1480"/>
            <a:chExt cx="9876" cy="3417"/>
          </a:xfrm>
        </p:grpSpPr>
        <p:sp>
          <p:nvSpPr>
            <p:cNvPr id="29" name="文本框 28"/>
            <p:cNvSpPr txBox="1"/>
            <p:nvPr/>
          </p:nvSpPr>
          <p:spPr>
            <a:xfrm>
              <a:off x="9033" y="1927"/>
              <a:ext cx="7364" cy="2970"/>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algn="l" defTabSz="914400" rtl="0" fontAlgn="base">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Nǐhǎo! Zhèɡe bēizi duōshao qián?你好！这个杯子多少钱？</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0" name="图片 29" descr="C:\Users\Administrator\Desktop\12.png12"/>
            <p:cNvPicPr>
              <a:picLocks noChangeAspect="1"/>
            </p:cNvPicPr>
            <p:nvPr/>
          </p:nvPicPr>
          <p:blipFill>
            <a:blip r:embed="rId6"/>
            <a:srcRect/>
            <a:stretch>
              <a:fillRect/>
            </a:stretch>
          </p:blipFill>
          <p:spPr>
            <a:xfrm>
              <a:off x="16609" y="1480"/>
              <a:ext cx="2300" cy="2298"/>
            </a:xfrm>
            <a:prstGeom prst="roundRect">
              <a:avLst/>
            </a:prstGeom>
          </p:spPr>
        </p:pic>
      </p:grpSp>
      <p:grpSp>
        <p:nvGrpSpPr>
          <p:cNvPr id="34" name="组合 33"/>
          <p:cNvGrpSpPr/>
          <p:nvPr/>
        </p:nvGrpSpPr>
        <p:grpSpPr>
          <a:xfrm>
            <a:off x="3517900" y="3155950"/>
            <a:ext cx="2730886" cy="700332"/>
            <a:chOff x="665" y="4263"/>
            <a:chExt cx="8057" cy="2051"/>
          </a:xfrm>
        </p:grpSpPr>
        <p:pic>
          <p:nvPicPr>
            <p:cNvPr id="35"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65" y="4263"/>
              <a:ext cx="1502" cy="1447"/>
            </a:xfrm>
            <a:prstGeom prst="roundRect">
              <a:avLst/>
            </a:prstGeom>
          </p:spPr>
        </p:pic>
        <p:sp>
          <p:nvSpPr>
            <p:cNvPr id="36" name="文本框 35"/>
            <p:cNvSpPr txBox="1"/>
            <p:nvPr/>
          </p:nvSpPr>
          <p:spPr>
            <a:xfrm>
              <a:off x="2761" y="4406"/>
              <a:ext cx="5961" cy="1908"/>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mn-ea"/>
                </a:rPr>
                <a:t>è</a:t>
              </a: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rshíbā kuài </a:t>
              </a:r>
              <a:endParaRPr kumimoji="0" lang="en-US" altLang="zh-CN" sz="1600" b="0" i="0" u="none" strike="noStrike" kern="1200" cap="none" spc="0" normalizeH="0" baseline="0" dirty="0">
                <a:solidFill>
                  <a:srgbClr val="4D4D4D"/>
                </a:solidFill>
                <a:latin typeface="Arial" panose="020B0604020202020204" pitchFamily="34" charset="0"/>
                <a:ea typeface="宋体" panose="02010600030101010101" pitchFamily="2" charset="-122"/>
                <a:sym typeface="宋体" panose="02010600030101010101" pitchFamily="2" charset="-122"/>
              </a:endParaRPr>
            </a:p>
            <a:p>
              <a:pPr marL="0" marR="0" lvl="0" algn="l" defTabSz="914400" rtl="0" eaLnBrk="1" fontAlgn="base" latinLnBrk="0" hangingPunct="1">
                <a:lnSpc>
                  <a:spcPct val="100000"/>
                </a:lnSpc>
                <a:spcBef>
                  <a:spcPts val="0"/>
                </a:spcBef>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 28块。</a:t>
              </a:r>
            </a:p>
          </p:txBody>
        </p:sp>
      </p:grpSp>
      <p:grpSp>
        <p:nvGrpSpPr>
          <p:cNvPr id="37" name="组合 36"/>
          <p:cNvGrpSpPr/>
          <p:nvPr/>
        </p:nvGrpSpPr>
        <p:grpSpPr>
          <a:xfrm>
            <a:off x="3535371" y="4051266"/>
            <a:ext cx="3215150" cy="783347"/>
            <a:chOff x="9404" y="1524"/>
            <a:chExt cx="9465" cy="2306"/>
          </a:xfrm>
        </p:grpSpPr>
        <p:sp>
          <p:nvSpPr>
            <p:cNvPr id="38" name="文本框 37"/>
            <p:cNvSpPr txBox="1"/>
            <p:nvPr/>
          </p:nvSpPr>
          <p:spPr>
            <a:xfrm>
              <a:off x="9404" y="1926"/>
              <a:ext cx="6995" cy="1904"/>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Nàɡe bēizi duōshao qián?那个杯子多少钱？</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9" name="图片 38" descr="C:\Users\Administrator\Desktop\12.png12"/>
            <p:cNvPicPr>
              <a:picLocks noChangeAspect="1"/>
            </p:cNvPicPr>
            <p:nvPr/>
          </p:nvPicPr>
          <p:blipFill>
            <a:blip r:embed="rId6"/>
            <a:srcRect/>
            <a:stretch>
              <a:fillRect/>
            </a:stretch>
          </p:blipFill>
          <p:spPr>
            <a:xfrm>
              <a:off x="16654" y="1524"/>
              <a:ext cx="2215" cy="2213"/>
            </a:xfrm>
            <a:prstGeom prst="roundRect">
              <a:avLst/>
            </a:prstGeom>
          </p:spPr>
        </p:pic>
      </p:grpSp>
      <p:grpSp>
        <p:nvGrpSpPr>
          <p:cNvPr id="40" name="组合 39"/>
          <p:cNvGrpSpPr/>
          <p:nvPr/>
        </p:nvGrpSpPr>
        <p:grpSpPr>
          <a:xfrm>
            <a:off x="3535009" y="5181265"/>
            <a:ext cx="2975644" cy="716609"/>
            <a:chOff x="626" y="4207"/>
            <a:chExt cx="8985" cy="2135"/>
          </a:xfrm>
        </p:grpSpPr>
        <p:pic>
          <p:nvPicPr>
            <p:cNvPr id="41"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26" y="4207"/>
              <a:ext cx="1580" cy="1559"/>
            </a:xfrm>
            <a:prstGeom prst="roundRect">
              <a:avLst/>
            </a:prstGeom>
          </p:spPr>
        </p:pic>
        <p:sp>
          <p:nvSpPr>
            <p:cNvPr id="42" name="文本框 41"/>
            <p:cNvSpPr txBox="1"/>
            <p:nvPr/>
          </p:nvSpPr>
          <p:spPr>
            <a:xfrm>
              <a:off x="2831" y="4408"/>
              <a:ext cx="6780" cy="1934"/>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Nàɡe bēizi shíbā kuài qián.那个杯18块钱。</a:t>
              </a:r>
              <a:endParaRPr lang="en-US" altLang="zh-CN" sz="1600" dirty="0">
                <a:solidFill>
                  <a:srgbClr val="4D4D4D"/>
                </a:solidFill>
                <a:latin typeface="Arial" panose="020B0604020202020204" pitchFamily="34" charset="0"/>
                <a:ea typeface="宋体" panose="02010600030101010101" pitchFamily="2" charset="-122"/>
              </a:endParaRPr>
            </a:p>
          </p:txBody>
        </p:sp>
      </p:grpSp>
      <p:grpSp>
        <p:nvGrpSpPr>
          <p:cNvPr id="46" name="组合 45"/>
          <p:cNvGrpSpPr/>
          <p:nvPr/>
        </p:nvGrpSpPr>
        <p:grpSpPr>
          <a:xfrm>
            <a:off x="4693285" y="1186815"/>
            <a:ext cx="923290" cy="337185"/>
            <a:chOff x="8210" y="1869"/>
            <a:chExt cx="1454" cy="531"/>
          </a:xfrm>
        </p:grpSpPr>
        <p:sp>
          <p:nvSpPr>
            <p:cNvPr id="43" name="圆角矩形 42"/>
            <p:cNvSpPr/>
            <p:nvPr/>
          </p:nvSpPr>
          <p:spPr>
            <a:xfrm>
              <a:off x="8331" y="1951"/>
              <a:ext cx="958" cy="411"/>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8210" y="1869"/>
              <a:ext cx="1454" cy="531"/>
            </a:xfrm>
            <a:prstGeom prst="rect">
              <a:avLst/>
            </a:prstGeom>
            <a:noFill/>
          </p:spPr>
          <p:txBody>
            <a:bodyPr wrap="square" rtlCol="0">
              <a:spAutoFit/>
            </a:bodyPr>
            <a:lstStyle/>
            <a:p>
              <a:pPr algn="ctr"/>
              <a:r>
                <a:rPr lang="en-US" altLang="zh-CN" sz="1600">
                  <a:latin typeface="思源黑体 CN Regular" panose="020B0500000000000000" pitchFamily="34" charset="-122"/>
                  <a:ea typeface="思源黑体 CN Regular" panose="020B0500000000000000" pitchFamily="34" charset="-122"/>
                </a:rPr>
                <a:t>Arimy</a:t>
              </a:r>
            </a:p>
          </p:txBody>
        </p:sp>
      </p:grpSp>
      <p:pic>
        <p:nvPicPr>
          <p:cNvPr id="3074" name="Picture 2"/>
          <p:cNvPicPr>
            <a:picLocks noChangeAspect="1" noChangeArrowheads="1"/>
          </p:cNvPicPr>
          <p:nvPr/>
        </p:nvPicPr>
        <p:blipFill>
          <a:blip r:embed="rId8"/>
          <a:stretch>
            <a:fillRect/>
          </a:stretch>
        </p:blipFill>
        <p:spPr bwMode="auto">
          <a:xfrm>
            <a:off x="7315835" y="2085975"/>
            <a:ext cx="4351655" cy="2889250"/>
          </a:xfrm>
          <a:prstGeom prst="rect">
            <a:avLst/>
          </a:prstGeom>
          <a:blipFill dpi="0" rotWithShape="1">
            <a:blip r:embed="rId9"/>
            <a:srcRect/>
            <a:stretch>
              <a:fillRect b="-11000"/>
            </a:stretch>
          </a:blipFill>
          <a:ln w="38100">
            <a:solidFill>
              <a:srgbClr val="F2C366"/>
            </a:solidFill>
          </a:ln>
          <a:effectLst>
            <a:glow rad="139700">
              <a:schemeClr val="accent4">
                <a:satMod val="175000"/>
                <a:alpha val="40000"/>
              </a:schemeClr>
            </a:glo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微信 Wechat Remix 00_00_02-00_00_02.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3" name="微信 Wechat Remix 00_00_02-00_00_02.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3" name="微信 Wechat Remix 00_00_02-00_00_02.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3" name="微信 Wechat Remix 00_00_02-00_00_0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9"/>
          <p:cNvPicPr>
            <a:picLocks noChangeAspect="1"/>
          </p:cNvPicPr>
          <p:nvPr/>
        </p:nvPicPr>
        <p:blipFill>
          <a:blip r:embed="rId5"/>
          <a:stretch>
            <a:fillRect/>
          </a:stretch>
        </p:blipFill>
        <p:spPr>
          <a:xfrm>
            <a:off x="-125730" y="4145280"/>
            <a:ext cx="12510770" cy="2506980"/>
          </a:xfrm>
          <a:prstGeom prst="rect">
            <a:avLst/>
          </a:prstGeom>
        </p:spPr>
      </p:pic>
      <p:pic>
        <p:nvPicPr>
          <p:cNvPr id="70" name="图片 69" descr="C:\Users\Administrator\Desktop\小红书\对外汉语战略搞钱计划\教学素材\图片素材\本子.png本子"/>
          <p:cNvPicPr>
            <a:picLocks noChangeAspect="1"/>
          </p:cNvPicPr>
          <p:nvPr/>
        </p:nvPicPr>
        <p:blipFill>
          <a:blip r:embed="rId6"/>
          <a:srcRect/>
          <a:stretch>
            <a:fillRect/>
          </a:stretch>
        </p:blipFill>
        <p:spPr>
          <a:xfrm>
            <a:off x="1598133" y="1390763"/>
            <a:ext cx="2350865" cy="1963803"/>
          </a:xfrm>
          <a:prstGeom prst="rect">
            <a:avLst/>
          </a:prstGeom>
        </p:spPr>
      </p:pic>
      <p:sp>
        <p:nvSpPr>
          <p:cNvPr id="6" name="圆角矩形 5"/>
          <p:cNvSpPr/>
          <p:nvPr/>
        </p:nvSpPr>
        <p:spPr>
          <a:xfrm>
            <a:off x="1851594" y="3354567"/>
            <a:ext cx="1478915" cy="586740"/>
          </a:xfrm>
          <a:prstGeom prst="roundRect">
            <a:avLst/>
          </a:prstGeom>
          <a:solidFill>
            <a:schemeClr val="bg1"/>
          </a:solid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běn zi</a:t>
            </a:r>
          </a:p>
          <a:p>
            <a:pPr algn="ctr"/>
            <a:r>
              <a:rPr lang="zh-CN" sz="2000" b="1" dirty="0" err="1">
                <a:solidFill>
                  <a:srgbClr val="E2AEAB"/>
                </a:solidFill>
                <a:latin typeface="思源黑体 CN Regular" panose="020B0500000000000000" pitchFamily="34" charset="-122"/>
                <a:ea typeface="思源黑体 CN Regular" panose="020B0500000000000000" pitchFamily="34" charset="-122"/>
              </a:rPr>
              <a:t>本子</a:t>
            </a:r>
            <a:endParaRPr lang="zh-CN" sz="2000" b="1" dirty="0">
              <a:solidFill>
                <a:srgbClr val="E2AEAB"/>
              </a:solidFill>
              <a:latin typeface="思源黑体 CN Regular" panose="020B0500000000000000" pitchFamily="34" charset="-122"/>
              <a:ea typeface="思源黑体 CN Regular" panose="020B0500000000000000" pitchFamily="34" charset="-122"/>
            </a:endParaRPr>
          </a:p>
        </p:txBody>
      </p:sp>
      <p:pic>
        <p:nvPicPr>
          <p:cNvPr id="7" name="图片 6" descr="1"/>
          <p:cNvPicPr>
            <a:picLocks noChangeAspect="1"/>
          </p:cNvPicPr>
          <p:nvPr/>
        </p:nvPicPr>
        <p:blipFill>
          <a:blip r:embed="rId7"/>
          <a:stretch>
            <a:fillRect/>
          </a:stretch>
        </p:blipFill>
        <p:spPr>
          <a:xfrm>
            <a:off x="10719753" y="0"/>
            <a:ext cx="1459230" cy="1459230"/>
          </a:xfrm>
          <a:prstGeom prst="rect">
            <a:avLst/>
          </a:prstGeom>
        </p:spPr>
      </p:pic>
      <p:sp>
        <p:nvSpPr>
          <p:cNvPr id="8"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词语拓展</a:t>
            </a:r>
          </a:p>
        </p:txBody>
      </p:sp>
      <p:sp>
        <p:nvSpPr>
          <p:cNvPr id="9" name="文本框 7"/>
          <p:cNvSpPr txBox="1"/>
          <p:nvPr/>
        </p:nvSpPr>
        <p:spPr>
          <a:xfrm>
            <a:off x="237490" y="702310"/>
            <a:ext cx="190246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Word expansion</a:t>
            </a:r>
          </a:p>
        </p:txBody>
      </p:sp>
      <p:pic>
        <p:nvPicPr>
          <p:cNvPr id="14" name="图片 13" descr="C:\Users\Administrator\Desktop\小红书\对外汉语战略搞钱计划\教学素材\图片素材\字典压缩.png字典压缩"/>
          <p:cNvPicPr>
            <a:picLocks noChangeAspect="1"/>
          </p:cNvPicPr>
          <p:nvPr/>
        </p:nvPicPr>
        <p:blipFill>
          <a:blip r:embed="rId8"/>
          <a:srcRect/>
          <a:stretch>
            <a:fillRect/>
          </a:stretch>
        </p:blipFill>
        <p:spPr>
          <a:xfrm>
            <a:off x="5125755" y="1577975"/>
            <a:ext cx="1668780" cy="1746885"/>
          </a:xfrm>
          <a:prstGeom prst="rect">
            <a:avLst/>
          </a:prstGeom>
        </p:spPr>
      </p:pic>
      <p:sp>
        <p:nvSpPr>
          <p:cNvPr id="15" name="圆角矩形 5"/>
          <p:cNvSpPr/>
          <p:nvPr/>
        </p:nvSpPr>
        <p:spPr>
          <a:xfrm>
            <a:off x="5190175" y="3366992"/>
            <a:ext cx="1478915" cy="586740"/>
          </a:xfrm>
          <a:prstGeom prst="roundRect">
            <a:avLst/>
          </a:prstGeom>
          <a:solidFill>
            <a:schemeClr val="bg1"/>
          </a:solid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E2AEAB"/>
                </a:solidFill>
                <a:latin typeface="思源黑体 CN Regular" panose="020B0500000000000000" pitchFamily="34" charset="-122"/>
                <a:ea typeface="思源黑体 CN Regular" panose="020B0500000000000000" pitchFamily="34" charset="-122"/>
              </a:rPr>
              <a:t>cí di</a:t>
            </a:r>
            <a:r>
              <a:rPr lang="en-US" sz="2000" b="1" dirty="0" err="1">
                <a:solidFill>
                  <a:srgbClr val="E2AEAB"/>
                </a:solidFill>
                <a:latin typeface="华文细黑" panose="02010600040101010101" pitchFamily="2" charset="-122"/>
                <a:ea typeface="华文细黑" panose="02010600040101010101" pitchFamily="2" charset="-122"/>
              </a:rPr>
              <a:t>ǎ</a:t>
            </a:r>
            <a:r>
              <a:rPr lang="en-US" sz="2000" b="1" dirty="0" err="1">
                <a:solidFill>
                  <a:srgbClr val="E2AEAB"/>
                </a:solidFill>
                <a:latin typeface="思源黑体 CN Regular" panose="020B0500000000000000" pitchFamily="34" charset="-122"/>
                <a:ea typeface="思源黑体 CN Regular" panose="020B0500000000000000" pitchFamily="34" charset="-122"/>
              </a:rPr>
              <a:t>n</a:t>
            </a:r>
          </a:p>
          <a:p>
            <a:pPr algn="ctr"/>
            <a:r>
              <a:rPr lang="zh-CN" altLang="en-US" sz="2000" b="1" dirty="0">
                <a:solidFill>
                  <a:srgbClr val="E2AEAB"/>
                </a:solidFill>
                <a:latin typeface="思源黑体 CN Regular" panose="020B0500000000000000" pitchFamily="34" charset="-122"/>
                <a:ea typeface="思源黑体 CN Regular" panose="020B0500000000000000" pitchFamily="34" charset="-122"/>
              </a:rPr>
              <a:t>词典</a:t>
            </a:r>
          </a:p>
        </p:txBody>
      </p:sp>
      <p:pic>
        <p:nvPicPr>
          <p:cNvPr id="16" name="图片 15" descr="C:\Users\Administrator\Desktop\小红书\对外汉语战略搞钱计划\教学素材\图片素材\手机.png手机"/>
          <p:cNvPicPr>
            <a:picLocks noChangeAspect="1"/>
          </p:cNvPicPr>
          <p:nvPr/>
        </p:nvPicPr>
        <p:blipFill>
          <a:blip r:embed="rId9"/>
          <a:srcRect/>
          <a:stretch>
            <a:fillRect/>
          </a:stretch>
        </p:blipFill>
        <p:spPr>
          <a:xfrm>
            <a:off x="8348345" y="1183005"/>
            <a:ext cx="1598930" cy="2141855"/>
          </a:xfrm>
          <a:prstGeom prst="rect">
            <a:avLst/>
          </a:prstGeom>
        </p:spPr>
      </p:pic>
      <p:sp>
        <p:nvSpPr>
          <p:cNvPr id="17" name="圆角矩形 5"/>
          <p:cNvSpPr/>
          <p:nvPr/>
        </p:nvSpPr>
        <p:spPr>
          <a:xfrm>
            <a:off x="8629736" y="3377565"/>
            <a:ext cx="1183129" cy="586740"/>
          </a:xfrm>
          <a:prstGeom prst="roundRect">
            <a:avLst/>
          </a:prstGeom>
          <a:solidFill>
            <a:schemeClr val="bg1"/>
          </a:solid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E2AEAB"/>
                </a:solidFill>
                <a:latin typeface="思源黑体 CN Regular" panose="020B0500000000000000" pitchFamily="34" charset="-122"/>
                <a:ea typeface="思源黑体 CN Regular" panose="020B0500000000000000" pitchFamily="34" charset="-122"/>
              </a:rPr>
              <a:t>shǒu jī</a:t>
            </a:r>
          </a:p>
          <a:p>
            <a:pPr algn="ctr"/>
            <a:r>
              <a:rPr lang="zh-CN" sz="2000" b="1" dirty="0" err="1">
                <a:solidFill>
                  <a:srgbClr val="E2AEAB"/>
                </a:solidFill>
                <a:latin typeface="思源黑体 CN Regular" panose="020B0500000000000000" pitchFamily="34" charset="-122"/>
                <a:ea typeface="思源黑体 CN Regular" panose="020B0500000000000000" pitchFamily="34" charset="-122"/>
              </a:rPr>
              <a:t>手机</a:t>
            </a:r>
            <a:endParaRPr lang="zh-CN" sz="2000" b="1" dirty="0">
              <a:solidFill>
                <a:srgbClr val="E2AEAB"/>
              </a:solidFill>
              <a:latin typeface="思源黑体 CN Regular" panose="020B0500000000000000" pitchFamily="34" charset="-122"/>
              <a:ea typeface="思源黑体 CN Regular" panose="020B0500000000000000" pitchFamily="34" charset="-122"/>
            </a:endParaRPr>
          </a:p>
        </p:txBody>
      </p:sp>
    </p:spTree>
    <p:custDataLst>
      <p:tags r:id="rId1"/>
    </p:custData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0"/>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4.07407E-6 L -0.01055 0.32408 " pathEditMode="relative" rAng="0" ptsTypes="AA">
                                      <p:cBhvr>
                                        <p:cTn id="6" dur="2000" fill="hold"/>
                                        <p:tgtEl>
                                          <p:spTgt spid="70"/>
                                        </p:tgtEl>
                                        <p:attrNameLst>
                                          <p:attrName>ppt_x</p:attrName>
                                          <p:attrName>ppt_y</p:attrName>
                                        </p:attrNameLst>
                                      </p:cBhvr>
                                      <p:rCtr x="-534" y="16204"/>
                                    </p:animMotion>
                                  </p:childTnLst>
                                  <p:subTnLst>
                                    <p:audio>
                                      <p:cMediaNode>
                                        <p:cTn display="0" masterRel="sameClick">
                                          <p:stCondLst>
                                            <p:cond evt="begin" delay="0">
                                              <p:tn val="5"/>
                                            </p:cond>
                                          </p:stCondLst>
                                          <p:endCondLst>
                                            <p:cond evt="onStopAudio" delay="0">
                                              <p:tgtEl>
                                                <p:sldTgt/>
                                              </p:tgtEl>
                                            </p:cond>
                                          </p:endCondLst>
                                        </p:cTn>
                                        <p:tgtEl>
                                          <p:sndTgt r:embed="rId4" name="获得积分.wav"/>
                                        </p:tgtEl>
                                      </p:cMediaNode>
                                    </p:audio>
                                  </p:subTnLst>
                                </p:cTn>
                              </p:par>
                              <p:par>
                                <p:cTn id="7" presetID="0" presetClass="path" presetSubtype="0" accel="50000" decel="50000" fill="hold" grpId="0" nodeType="withEffect">
                                  <p:stCondLst>
                                    <p:cond delay="0"/>
                                  </p:stCondLst>
                                  <p:childTnLst>
                                    <p:animMotion origin="layout" path="M -2.70833E-6 3.7037E-6 L -0.01172 0.33495 " pathEditMode="relative" rAng="0" ptsTypes="AA">
                                      <p:cBhvr>
                                        <p:cTn id="8" dur="2000" fill="hold"/>
                                        <p:tgtEl>
                                          <p:spTgt spid="6"/>
                                        </p:tgtEl>
                                        <p:attrNameLst>
                                          <p:attrName>ppt_x</p:attrName>
                                          <p:attrName>ppt_y</p:attrName>
                                        </p:attrNameLst>
                                      </p:cBhvr>
                                      <p:rCtr x="-586" y="16736"/>
                                    </p:animMotion>
                                  </p:childTnLst>
                                </p:cTn>
                              </p:par>
                            </p:childTnLst>
                          </p:cTn>
                        </p:par>
                      </p:childTnLst>
                    </p:cTn>
                  </p:par>
                </p:childTnLst>
              </p:cTn>
              <p:nextCondLst>
                <p:cond evt="onClick" delay="0">
                  <p:tgtEl>
                    <p:spTgt spid="70"/>
                  </p:tgtEl>
                </p:cond>
              </p:nextCondLst>
            </p:seq>
            <p:seq concurrent="1" nextAc="seek">
              <p:cTn id="9" restart="whenNotActive" fill="hold" evtFilter="cancelBubble" nodeType="interactiveSeq">
                <p:stCondLst>
                  <p:cond evt="onClick" delay="0">
                    <p:tgtEl>
                      <p:spTgt spid="14"/>
                    </p:tgtEl>
                  </p:cond>
                </p:stCondLst>
                <p:endSync evt="end" delay="0">
                  <p:rtn val="all"/>
                </p:endSync>
                <p:childTnLst>
                  <p:par>
                    <p:cTn id="10" fill="hold">
                      <p:stCondLst>
                        <p:cond delay="0"/>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1.25E-6 4.81481E-6 L -0.01055 0.32407 " pathEditMode="relative" rAng="0" ptsTypes="AA">
                                      <p:cBhvr>
                                        <p:cTn id="13" dur="2000" fill="hold"/>
                                        <p:tgtEl>
                                          <p:spTgt spid="14"/>
                                        </p:tgtEl>
                                        <p:attrNameLst>
                                          <p:attrName>ppt_x</p:attrName>
                                          <p:attrName>ppt_y</p:attrName>
                                        </p:attrNameLst>
                                      </p:cBhvr>
                                      <p:rCtr x="-534" y="16204"/>
                                    </p:animMotion>
                                  </p:childTnLst>
                                  <p:subTnLst>
                                    <p:audio>
                                      <p:cMediaNode>
                                        <p:cTn display="0" masterRel="sameClick">
                                          <p:stCondLst>
                                            <p:cond evt="begin" delay="0">
                                              <p:tn val="12"/>
                                            </p:cond>
                                          </p:stCondLst>
                                          <p:endCondLst>
                                            <p:cond evt="onStopAudio" delay="0">
                                              <p:tgtEl>
                                                <p:sldTgt/>
                                              </p:tgtEl>
                                            </p:cond>
                                          </p:endCondLst>
                                        </p:cTn>
                                        <p:tgtEl>
                                          <p:sndTgt r:embed="rId4" name="获得积分.wav"/>
                                        </p:tgtEl>
                                      </p:cMediaNode>
                                    </p:audio>
                                  </p:subTnLst>
                                </p:cTn>
                              </p:par>
                              <p:par>
                                <p:cTn id="14" presetID="0" presetClass="path" presetSubtype="0" accel="50000" decel="50000" fill="hold" grpId="0" nodeType="withEffect">
                                  <p:stCondLst>
                                    <p:cond delay="0"/>
                                  </p:stCondLst>
                                  <p:childTnLst>
                                    <p:animMotion origin="layout" path="M -2.91667E-6 3.7037E-6 L -0.01172 0.33495 " pathEditMode="relative" rAng="0" ptsTypes="AA">
                                      <p:cBhvr>
                                        <p:cTn id="15" dur="2000" fill="hold"/>
                                        <p:tgtEl>
                                          <p:spTgt spid="15"/>
                                        </p:tgtEl>
                                        <p:attrNameLst>
                                          <p:attrName>ppt_x</p:attrName>
                                          <p:attrName>ppt_y</p:attrName>
                                        </p:attrNameLst>
                                      </p:cBhvr>
                                      <p:rCtr x="-586" y="16736"/>
                                    </p:animMotion>
                                  </p:childTnLst>
                                </p:cTn>
                              </p:par>
                            </p:childTnLst>
                          </p:cTn>
                        </p:par>
                      </p:childTnLst>
                    </p:cTn>
                  </p:par>
                </p:childTnLst>
              </p:cTn>
              <p:nextCondLst>
                <p:cond evt="onClick" delay="0">
                  <p:tgtEl>
                    <p:spTgt spid="14"/>
                  </p:tgtEl>
                </p:cond>
              </p:nextCondLst>
            </p:seq>
            <p:seq concurrent="1" nextAc="seek">
              <p:cTn id="16" restart="whenNotActive" fill="hold" evtFilter="cancelBubble" nodeType="interactiveSeq">
                <p:stCondLst>
                  <p:cond evt="onClick" delay="0">
                    <p:tgtEl>
                      <p:spTgt spid="16"/>
                    </p:tgtEl>
                  </p:cond>
                </p:stCondLst>
                <p:endSync evt="end" delay="0">
                  <p:rtn val="all"/>
                </p:endSync>
                <p:childTnLst>
                  <p:par>
                    <p:cTn id="17" fill="hold">
                      <p:stCondLst>
                        <p:cond delay="0"/>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5.55112E-17 3.33333E-6 L -0.01055 0.32407 " pathEditMode="relative" rAng="0" ptsTypes="AA">
                                      <p:cBhvr>
                                        <p:cTn id="20" dur="2000" fill="hold"/>
                                        <p:tgtEl>
                                          <p:spTgt spid="16"/>
                                        </p:tgtEl>
                                        <p:attrNameLst>
                                          <p:attrName>ppt_x</p:attrName>
                                          <p:attrName>ppt_y</p:attrName>
                                        </p:attrNameLst>
                                      </p:cBhvr>
                                      <p:rCtr x="-534" y="16204"/>
                                    </p:animMotion>
                                  </p:childTnLst>
                                  <p:subTnLst>
                                    <p:audio>
                                      <p:cMediaNode>
                                        <p:cTn display="0" masterRel="sameClick">
                                          <p:stCondLst>
                                            <p:cond evt="begin" delay="0">
                                              <p:tn val="19"/>
                                            </p:cond>
                                          </p:stCondLst>
                                          <p:endCondLst>
                                            <p:cond evt="onStopAudio" delay="0">
                                              <p:tgtEl>
                                                <p:sldTgt/>
                                              </p:tgtEl>
                                            </p:cond>
                                          </p:endCondLst>
                                        </p:cTn>
                                        <p:tgtEl>
                                          <p:sndTgt r:embed="rId4" name="获得积分.wav"/>
                                        </p:tgtEl>
                                      </p:cMediaNode>
                                    </p:audio>
                                  </p:subTnLst>
                                </p:cTn>
                              </p:par>
                              <p:par>
                                <p:cTn id="21" presetID="0" presetClass="path" presetSubtype="0" accel="50000" decel="50000" fill="hold" grpId="0" nodeType="withEffect">
                                  <p:stCondLst>
                                    <p:cond delay="0"/>
                                  </p:stCondLst>
                                  <p:childTnLst>
                                    <p:animMotion origin="layout" path="M -3.125E-6 4.81481E-6 L -0.01172 0.33495 " pathEditMode="relative" rAng="0" ptsTypes="AA">
                                      <p:cBhvr>
                                        <p:cTn id="22" dur="2000" fill="hold"/>
                                        <p:tgtEl>
                                          <p:spTgt spid="17"/>
                                        </p:tgtEl>
                                        <p:attrNameLst>
                                          <p:attrName>ppt_x</p:attrName>
                                          <p:attrName>ppt_y</p:attrName>
                                        </p:attrNameLst>
                                      </p:cBhvr>
                                      <p:rCtr x="-586" y="16736"/>
                                    </p:animMotion>
                                  </p:childTnLst>
                                </p:cTn>
                              </p:par>
                            </p:childTnLst>
                          </p:cTn>
                        </p:par>
                      </p:childTnLst>
                    </p:cTn>
                  </p:par>
                </p:childTnLst>
              </p:cTn>
              <p:nextCondLst>
                <p:cond evt="onClick" delay="0">
                  <p:tgtEl>
                    <p:spTgt spid="16"/>
                  </p:tgtEl>
                </p:cond>
              </p:nextCondLst>
            </p:seq>
          </p:childTnLst>
        </p:cTn>
      </p:par>
    </p:tnLst>
    <p:bldLst>
      <p:bldP spid="6" grpId="0" bldLvl="0" animBg="1"/>
      <p:bldP spid="15" grpId="0" bldLvl="0" animBg="1"/>
      <p:bldP spid="17"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974465" y="4685030"/>
            <a:ext cx="5907405" cy="1473835"/>
            <a:chOff x="3758" y="2217"/>
            <a:chExt cx="9303" cy="2321"/>
          </a:xfrm>
        </p:grpSpPr>
        <p:sp>
          <p:nvSpPr>
            <p:cNvPr id="14" name="圆角矩形 13"/>
            <p:cNvSpPr/>
            <p:nvPr/>
          </p:nvSpPr>
          <p:spPr>
            <a:xfrm>
              <a:off x="3758" y="2217"/>
              <a:ext cx="9303" cy="2321"/>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618" y="2529"/>
              <a:ext cx="3072" cy="1691"/>
              <a:chOff x="5618" y="2529"/>
              <a:chExt cx="3072" cy="1691"/>
            </a:xfrm>
          </p:grpSpPr>
          <p:sp>
            <p:nvSpPr>
              <p:cNvPr id="17" name="圆角矩形 16"/>
              <p:cNvSpPr/>
              <p:nvPr/>
            </p:nvSpPr>
            <p:spPr>
              <a:xfrm>
                <a:off x="5618" y="2529"/>
                <a:ext cx="3072" cy="1691"/>
              </a:xfrm>
              <a:prstGeom prst="round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618" y="2805"/>
                <a:ext cx="3071" cy="1113"/>
              </a:xfrm>
              <a:prstGeom prst="rect">
                <a:avLst/>
              </a:prstGeom>
              <a:noFill/>
              <a:ln>
                <a:noFill/>
              </a:ln>
            </p:spPr>
            <p:txBody>
              <a:bodyPr wrap="square" rtlCol="0" anchor="t">
                <a:spAutoFit/>
              </a:bodyPr>
              <a:lstStyle/>
              <a:p>
                <a:pPr algn="ctr"/>
                <a:r>
                  <a:rPr lang="zh-CN" altLang="en-US"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rPr>
                  <a:t>中国菜</a:t>
                </a:r>
              </a:p>
            </p:txBody>
          </p:sp>
        </p:grpSp>
      </p:grpSp>
      <p:grpSp>
        <p:nvGrpSpPr>
          <p:cNvPr id="34" name="组合 33"/>
          <p:cNvGrpSpPr/>
          <p:nvPr/>
        </p:nvGrpSpPr>
        <p:grpSpPr>
          <a:xfrm>
            <a:off x="3930015" y="2047240"/>
            <a:ext cx="5907405" cy="1473835"/>
            <a:chOff x="3758" y="2217"/>
            <a:chExt cx="9303" cy="2321"/>
          </a:xfrm>
        </p:grpSpPr>
        <p:sp>
          <p:nvSpPr>
            <p:cNvPr id="35" name="圆角矩形 34"/>
            <p:cNvSpPr/>
            <p:nvPr/>
          </p:nvSpPr>
          <p:spPr>
            <a:xfrm>
              <a:off x="3758" y="2217"/>
              <a:ext cx="9303" cy="2321"/>
            </a:xfrm>
            <a:prstGeom prst="round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5618" y="2529"/>
              <a:ext cx="3072" cy="1691"/>
              <a:chOff x="5618" y="2529"/>
              <a:chExt cx="3072" cy="1691"/>
            </a:xfrm>
          </p:grpSpPr>
          <p:sp>
            <p:nvSpPr>
              <p:cNvPr id="37" name="圆角矩形 36"/>
              <p:cNvSpPr/>
              <p:nvPr/>
            </p:nvSpPr>
            <p:spPr>
              <a:xfrm>
                <a:off x="5618" y="2529"/>
                <a:ext cx="3072" cy="1691"/>
              </a:xfrm>
              <a:prstGeom prst="round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618" y="2805"/>
                <a:ext cx="3071" cy="1113"/>
              </a:xfrm>
              <a:prstGeom prst="rect">
                <a:avLst/>
              </a:prstGeom>
              <a:noFill/>
              <a:ln>
                <a:noFill/>
              </a:ln>
            </p:spPr>
            <p:txBody>
              <a:bodyPr wrap="square" rtlCol="0" anchor="t">
                <a:spAutoFit/>
              </a:bodyPr>
              <a:lstStyle/>
              <a:p>
                <a:pPr algn="ctr"/>
                <a:r>
                  <a:rPr lang="zh-CN" altLang="en-US"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rPr>
                  <a:t>杯子</a:t>
                </a:r>
                <a:endParaRPr lang="en-US" altLang="zh-CN" sz="4000" b="1" dirty="0">
                  <a:solidFill>
                    <a:schemeClr val="tx1"/>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endParaRPr>
              </a:p>
            </p:txBody>
          </p:sp>
        </p:grpSp>
      </p:grpSp>
      <p:sp>
        <p:nvSpPr>
          <p:cNvPr id="3" name="文本框 7"/>
          <p:cNvSpPr txBox="1"/>
          <p:nvPr/>
        </p:nvSpPr>
        <p:spPr>
          <a:xfrm>
            <a:off x="165852"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290" y="702214"/>
            <a:ext cx="1040130" cy="368300"/>
          </a:xfrm>
          <a:prstGeom prst="rect">
            <a:avLst/>
          </a:prstGeom>
          <a:noFill/>
        </p:spPr>
        <p:txBody>
          <a:bodyPr wrap="none">
            <a:spAutoFit/>
          </a:bodyPr>
          <a:lstStyle/>
          <a:p>
            <a:pPr lvl="0"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图片 1" descr="1"/>
          <p:cNvPicPr>
            <a:picLocks noChangeAspect="1"/>
          </p:cNvPicPr>
          <p:nvPr/>
        </p:nvPicPr>
        <p:blipFill>
          <a:blip r:embed="rId5"/>
          <a:stretch>
            <a:fillRect/>
          </a:stretch>
        </p:blipFill>
        <p:spPr>
          <a:xfrm>
            <a:off x="10718800" y="0"/>
            <a:ext cx="1459230" cy="1459230"/>
          </a:xfrm>
          <a:prstGeom prst="rect">
            <a:avLst/>
          </a:prstGeom>
        </p:spPr>
      </p:pic>
      <p:sp>
        <p:nvSpPr>
          <p:cNvPr id="39" name="任意多边形 38"/>
          <p:cNvSpPr/>
          <p:nvPr/>
        </p:nvSpPr>
        <p:spPr>
          <a:xfrm>
            <a:off x="3390900" y="2014855"/>
            <a:ext cx="4568190" cy="153352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935" h="1656">
                <a:moveTo>
                  <a:pt x="276" y="0"/>
                </a:moveTo>
                <a:lnTo>
                  <a:pt x="4797" y="0"/>
                </a:lnTo>
                <a:cubicBezTo>
                  <a:pt x="4845" y="0"/>
                  <a:pt x="4889" y="12"/>
                  <a:pt x="4929" y="33"/>
                </a:cubicBezTo>
                <a:lnTo>
                  <a:pt x="4935" y="37"/>
                </a:lnTo>
                <a:lnTo>
                  <a:pt x="4917" y="36"/>
                </a:lnTo>
                <a:cubicBezTo>
                  <a:pt x="4904" y="35"/>
                  <a:pt x="4890" y="35"/>
                  <a:pt x="4877" y="35"/>
                </a:cubicBezTo>
                <a:cubicBezTo>
                  <a:pt x="4438" y="35"/>
                  <a:pt x="4083" y="390"/>
                  <a:pt x="4083" y="829"/>
                </a:cubicBezTo>
                <a:cubicBezTo>
                  <a:pt x="4083" y="1267"/>
                  <a:pt x="4438" y="1622"/>
                  <a:pt x="4877" y="1622"/>
                </a:cubicBezTo>
                <a:cubicBezTo>
                  <a:pt x="4890" y="1622"/>
                  <a:pt x="4904" y="1622"/>
                  <a:pt x="4917" y="1621"/>
                </a:cubicBezTo>
                <a:lnTo>
                  <a:pt x="4933" y="1620"/>
                </a:lnTo>
                <a:lnTo>
                  <a:pt x="4929" y="1623"/>
                </a:lnTo>
                <a:cubicBezTo>
                  <a:pt x="4889" y="1644"/>
                  <a:pt x="4845" y="1656"/>
                  <a:pt x="4797" y="1656"/>
                </a:cubicBezTo>
                <a:lnTo>
                  <a:pt x="276" y="1656"/>
                </a:lnTo>
                <a:cubicBezTo>
                  <a:pt x="124" y="1656"/>
                  <a:pt x="0" y="1532"/>
                  <a:pt x="0" y="1380"/>
                </a:cubicBezTo>
                <a:lnTo>
                  <a:pt x="0" y="276"/>
                </a:lnTo>
                <a:cubicBezTo>
                  <a:pt x="0" y="124"/>
                  <a:pt x="124" y="0"/>
                  <a:pt x="276" y="0"/>
                </a:cubicBezTo>
                <a:close/>
              </a:path>
            </a:pathLst>
          </a:custGeom>
          <a:gradFill>
            <a:gsLst>
              <a:gs pos="0">
                <a:schemeClr val="accent1">
                  <a:lumMod val="5000"/>
                  <a:lumOff val="95000"/>
                </a:schemeClr>
              </a:gs>
              <a:gs pos="57000">
                <a:srgbClr val="F2C366"/>
              </a:gs>
              <a:gs pos="100000">
                <a:srgbClr val="F2C366"/>
              </a:gs>
              <a:gs pos="99000">
                <a:srgbClr val="F2C366"/>
              </a:gs>
              <a:gs pos="93000">
                <a:srgbClr val="F2C366">
                  <a:alpha val="83000"/>
                  <a:lumMod val="79000"/>
                  <a:lumOff val="21000"/>
                </a:srgbClr>
              </a:gs>
              <a:gs pos="47000">
                <a:srgbClr val="F2C366"/>
              </a:gs>
              <a:gs pos="81000">
                <a:srgbClr val="F2C366"/>
              </a:gs>
              <a:gs pos="100000">
                <a:srgbClr val="F2C366"/>
              </a:gs>
              <a:gs pos="68000">
                <a:srgbClr val="F2C366"/>
              </a:gs>
              <a:gs pos="100000">
                <a:srgbClr val="F2C366"/>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矩形 39"/>
          <p:cNvSpPr/>
          <p:nvPr/>
        </p:nvSpPr>
        <p:spPr>
          <a:xfrm>
            <a:off x="3390900" y="2146300"/>
            <a:ext cx="3813810" cy="1076325"/>
          </a:xfrm>
          <a:prstGeom prst="rect">
            <a:avLst/>
          </a:prstGeom>
          <a:noFill/>
          <a:ln>
            <a:noFill/>
          </a:ln>
        </p:spPr>
        <p:txBody>
          <a:bodyPr wrap="square" rtlCol="0" anchor="t">
            <a:spAutoFit/>
          </a:bodyPr>
          <a:lstStyle/>
          <a:p>
            <a:pPr algn="ctr"/>
            <a:r>
              <a:rPr lang="en-US" altLang="zh-CN" sz="20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Mínɡ tiān wǒ xiǎnɡ qù mǎi </a:t>
            </a:r>
          </a:p>
          <a:p>
            <a:pPr algn="ctr"/>
            <a:r>
              <a:rPr lang="zh-CN" sz="44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明天我想去买</a:t>
            </a:r>
          </a:p>
        </p:txBody>
      </p:sp>
      <p:sp>
        <p:nvSpPr>
          <p:cNvPr id="41" name="任意多边形 40"/>
          <p:cNvSpPr/>
          <p:nvPr/>
        </p:nvSpPr>
        <p:spPr>
          <a:xfrm>
            <a:off x="3390900" y="4645025"/>
            <a:ext cx="4568190" cy="153352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935" h="1656">
                <a:moveTo>
                  <a:pt x="276" y="0"/>
                </a:moveTo>
                <a:lnTo>
                  <a:pt x="4797" y="0"/>
                </a:lnTo>
                <a:cubicBezTo>
                  <a:pt x="4845" y="0"/>
                  <a:pt x="4889" y="12"/>
                  <a:pt x="4929" y="33"/>
                </a:cubicBezTo>
                <a:lnTo>
                  <a:pt x="4935" y="37"/>
                </a:lnTo>
                <a:lnTo>
                  <a:pt x="4917" y="36"/>
                </a:lnTo>
                <a:cubicBezTo>
                  <a:pt x="4904" y="35"/>
                  <a:pt x="4890" y="35"/>
                  <a:pt x="4877" y="35"/>
                </a:cubicBezTo>
                <a:cubicBezTo>
                  <a:pt x="4438" y="35"/>
                  <a:pt x="4083" y="390"/>
                  <a:pt x="4083" y="829"/>
                </a:cubicBezTo>
                <a:cubicBezTo>
                  <a:pt x="4083" y="1267"/>
                  <a:pt x="4438" y="1622"/>
                  <a:pt x="4877" y="1622"/>
                </a:cubicBezTo>
                <a:cubicBezTo>
                  <a:pt x="4890" y="1622"/>
                  <a:pt x="4904" y="1622"/>
                  <a:pt x="4917" y="1621"/>
                </a:cubicBezTo>
                <a:lnTo>
                  <a:pt x="4933" y="1620"/>
                </a:lnTo>
                <a:lnTo>
                  <a:pt x="4929" y="1623"/>
                </a:lnTo>
                <a:cubicBezTo>
                  <a:pt x="4889" y="1644"/>
                  <a:pt x="4845" y="1656"/>
                  <a:pt x="4797" y="1656"/>
                </a:cubicBezTo>
                <a:lnTo>
                  <a:pt x="276" y="1656"/>
                </a:lnTo>
                <a:cubicBezTo>
                  <a:pt x="124" y="1656"/>
                  <a:pt x="0" y="1532"/>
                  <a:pt x="0" y="1380"/>
                </a:cubicBezTo>
                <a:lnTo>
                  <a:pt x="0" y="276"/>
                </a:lnTo>
                <a:cubicBezTo>
                  <a:pt x="0" y="124"/>
                  <a:pt x="124" y="0"/>
                  <a:pt x="276" y="0"/>
                </a:cubicBezTo>
                <a:close/>
              </a:path>
            </a:pathLst>
          </a:custGeom>
          <a:gradFill>
            <a:gsLst>
              <a:gs pos="0">
                <a:schemeClr val="accent1">
                  <a:lumMod val="5000"/>
                  <a:lumOff val="95000"/>
                </a:schemeClr>
              </a:gs>
              <a:gs pos="57000">
                <a:srgbClr val="F2C366"/>
              </a:gs>
              <a:gs pos="100000">
                <a:srgbClr val="F2C366"/>
              </a:gs>
              <a:gs pos="99000">
                <a:srgbClr val="F2C366"/>
              </a:gs>
              <a:gs pos="93000">
                <a:srgbClr val="F2C366">
                  <a:alpha val="83000"/>
                  <a:lumMod val="79000"/>
                  <a:lumOff val="21000"/>
                </a:srgbClr>
              </a:gs>
              <a:gs pos="47000">
                <a:srgbClr val="F2C366"/>
              </a:gs>
              <a:gs pos="81000">
                <a:srgbClr val="F2C366"/>
              </a:gs>
              <a:gs pos="100000">
                <a:srgbClr val="F2C366"/>
              </a:gs>
              <a:gs pos="68000">
                <a:srgbClr val="F2C366"/>
              </a:gs>
              <a:gs pos="100000">
                <a:srgbClr val="F2C366"/>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矩形 41"/>
          <p:cNvSpPr/>
          <p:nvPr/>
        </p:nvSpPr>
        <p:spPr>
          <a:xfrm>
            <a:off x="3390900" y="4941570"/>
            <a:ext cx="3813810" cy="829945"/>
          </a:xfrm>
          <a:prstGeom prst="rect">
            <a:avLst/>
          </a:prstGeom>
          <a:noFill/>
          <a:ln>
            <a:noFill/>
          </a:ln>
        </p:spPr>
        <p:txBody>
          <a:bodyPr wrap="square" rtlCol="0" anchor="t">
            <a:spAutoFit/>
          </a:bodyPr>
          <a:lstStyle/>
          <a:p>
            <a:pPr algn="ctr"/>
            <a:r>
              <a:rPr lang="en-US" altLang="zh-CN" sz="20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Jīn tiān wǒ xiǎnɡ chī</a:t>
            </a:r>
            <a:endParaRPr lang="en-US" altLang="zh-CN"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endParaRPr>
          </a:p>
          <a:p>
            <a:pPr algn="ctr"/>
            <a:r>
              <a:rPr lang="zh-CN" altLang="en-US" sz="28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今天我想吃</a:t>
            </a:r>
          </a:p>
        </p:txBody>
      </p:sp>
      <p:sp>
        <p:nvSpPr>
          <p:cNvPr id="43" name="文本框 7"/>
          <p:cNvSpPr txBox="1"/>
          <p:nvPr/>
        </p:nvSpPr>
        <p:spPr>
          <a:xfrm>
            <a:off x="3160172" y="285728"/>
            <a:ext cx="58724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latin typeface="思源黑体 CN Regular" panose="020B0500000000000000" pitchFamily="34" charset="-122"/>
                <a:ea typeface="思源黑体 CN Regular" panose="020B0500000000000000" pitchFamily="34" charset="-122"/>
                <a:sym typeface="+mn-ea"/>
              </a:rPr>
              <a:t>用本课新学的语言点和词语描述图片</a:t>
            </a:r>
            <a:endParaRPr kumimoji="0" lang="zh-CN" altLang="en-US" sz="2800" i="0" u="none" strike="noStrike" kern="1200" cap="none" spc="0" normalizeH="0" baseline="0" dirty="0">
              <a:solidFill>
                <a:schemeClr val="tx1"/>
              </a:solidFill>
              <a:latin typeface="思源黑体 CN Regular" panose="020B0500000000000000" pitchFamily="34" charset="-122"/>
              <a:ea typeface="思源黑体 CN Regular" panose="020B0500000000000000" pitchFamily="34" charset="-122"/>
            </a:endParaRPr>
          </a:p>
        </p:txBody>
      </p:sp>
      <p:sp>
        <p:nvSpPr>
          <p:cNvPr id="44" name="文本框 7"/>
          <p:cNvSpPr txBox="1"/>
          <p:nvPr/>
        </p:nvSpPr>
        <p:spPr>
          <a:xfrm>
            <a:off x="2496914" y="886047"/>
            <a:ext cx="7198995" cy="337185"/>
          </a:xfrm>
          <a:prstGeom prst="rect">
            <a:avLst/>
          </a:prstGeom>
          <a:noFill/>
        </p:spPr>
        <p:txBody>
          <a:bodyPr wrap="none">
            <a:spAutoFit/>
          </a:bodyPr>
          <a:lstStyle/>
          <a:p>
            <a:pPr lvl="0" algn="l">
              <a:defRPr/>
            </a:pPr>
            <a:r>
              <a:rPr lang="en-US" sz="1600" b="1" dirty="0">
                <a:solidFill>
                  <a:schemeClr val="bg1">
                    <a:lumMod val="75000"/>
                  </a:schemeClr>
                </a:solidFill>
                <a:latin typeface="思源黑体 CN Regular" panose="020B0500000000000000" pitchFamily="34" charset="-122"/>
                <a:ea typeface="思源黑体 CN Regular" panose="020B0500000000000000" pitchFamily="34" charset="-122"/>
                <a:sym typeface="+mn-ea"/>
              </a:rPr>
              <a:t>Describe the pictures using the newly-learned language points and words.</a:t>
            </a:r>
            <a:endParaRPr lang="en-US" sz="1600" b="1"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pic>
        <p:nvPicPr>
          <p:cNvPr id="4" name="Picture 4" descr="C:\Documents and Settings\Administrator.CAOFAN\桌面\hsk一级\2课\2-04三-前图46358923（20）.jpg"/>
          <p:cNvPicPr>
            <a:picLocks noChangeArrowheads="1"/>
          </p:cNvPicPr>
          <p:nvPr/>
        </p:nvPicPr>
        <p:blipFill>
          <a:blip r:embed="rId6"/>
          <a:stretch>
            <a:fillRect/>
          </a:stretch>
        </p:blipFill>
        <p:spPr bwMode="auto">
          <a:xfrm>
            <a:off x="165418" y="2014855"/>
            <a:ext cx="2665413" cy="18002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5" name="Picture 4" descr="C:\Documents and Settings\Administrator.CAOFAN\桌面\hsk一级\2课\2-04三-前图46358923（20）.jpg"/>
          <p:cNvPicPr>
            <a:picLocks noChangeAspect="1" noChangeArrowheads="1"/>
          </p:cNvPicPr>
          <p:nvPr/>
        </p:nvPicPr>
        <p:blipFill>
          <a:blip r:embed="rId7"/>
          <a:stretch>
            <a:fillRect/>
          </a:stretch>
        </p:blipFill>
        <p:spPr bwMode="auto">
          <a:xfrm>
            <a:off x="165418" y="4441190"/>
            <a:ext cx="2698750" cy="18002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3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0  L 0.25 0  E" pathEditMode="relative" ptsTypes="">
                                      <p:cBhvr>
                                        <p:cTn id="10"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974465" y="4685030"/>
            <a:ext cx="5907405" cy="1473835"/>
            <a:chOff x="3758" y="2217"/>
            <a:chExt cx="9303" cy="2321"/>
          </a:xfrm>
        </p:grpSpPr>
        <p:sp>
          <p:nvSpPr>
            <p:cNvPr id="14" name="圆角矩形 13"/>
            <p:cNvSpPr/>
            <p:nvPr/>
          </p:nvSpPr>
          <p:spPr>
            <a:xfrm>
              <a:off x="3758" y="2217"/>
              <a:ext cx="9303" cy="2321"/>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618" y="2529"/>
              <a:ext cx="3072" cy="1691"/>
              <a:chOff x="5618" y="2529"/>
              <a:chExt cx="3072" cy="1691"/>
            </a:xfrm>
          </p:grpSpPr>
          <p:sp>
            <p:nvSpPr>
              <p:cNvPr id="17" name="圆角矩形 16"/>
              <p:cNvSpPr/>
              <p:nvPr/>
            </p:nvSpPr>
            <p:spPr>
              <a:xfrm>
                <a:off x="5618" y="2529"/>
                <a:ext cx="3072" cy="1691"/>
              </a:xfrm>
              <a:prstGeom prst="round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618" y="2805"/>
                <a:ext cx="3071" cy="1113"/>
              </a:xfrm>
              <a:prstGeom prst="rect">
                <a:avLst/>
              </a:prstGeom>
              <a:noFill/>
              <a:ln>
                <a:noFill/>
              </a:ln>
            </p:spPr>
            <p:txBody>
              <a:bodyPr wrap="square" rtlCol="0" anchor="t">
                <a:spAutoFit/>
              </a:bodyPr>
              <a:lstStyle/>
              <a:p>
                <a:pPr algn="ctr"/>
                <a:r>
                  <a:rPr lang="zh-CN" altLang="en-US"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rPr>
                  <a:t>多少钱</a:t>
                </a:r>
              </a:p>
            </p:txBody>
          </p:sp>
        </p:grpSp>
      </p:grpSp>
      <p:grpSp>
        <p:nvGrpSpPr>
          <p:cNvPr id="34" name="组合 33"/>
          <p:cNvGrpSpPr/>
          <p:nvPr/>
        </p:nvGrpSpPr>
        <p:grpSpPr>
          <a:xfrm>
            <a:off x="3930015" y="2047240"/>
            <a:ext cx="5907405" cy="1473835"/>
            <a:chOff x="3758" y="2217"/>
            <a:chExt cx="9303" cy="2321"/>
          </a:xfrm>
        </p:grpSpPr>
        <p:sp>
          <p:nvSpPr>
            <p:cNvPr id="35" name="圆角矩形 34"/>
            <p:cNvSpPr/>
            <p:nvPr/>
          </p:nvSpPr>
          <p:spPr>
            <a:xfrm>
              <a:off x="3758" y="2217"/>
              <a:ext cx="9303" cy="2321"/>
            </a:xfrm>
            <a:prstGeom prst="round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5618" y="2529"/>
              <a:ext cx="3072" cy="1691"/>
              <a:chOff x="5618" y="2529"/>
              <a:chExt cx="3072" cy="1691"/>
            </a:xfrm>
          </p:grpSpPr>
          <p:sp>
            <p:nvSpPr>
              <p:cNvPr id="37" name="圆角矩形 36"/>
              <p:cNvSpPr/>
              <p:nvPr/>
            </p:nvSpPr>
            <p:spPr>
              <a:xfrm>
                <a:off x="5618" y="2529"/>
                <a:ext cx="3072" cy="1691"/>
              </a:xfrm>
              <a:prstGeom prst="round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618" y="2805"/>
                <a:ext cx="3071" cy="1113"/>
              </a:xfrm>
              <a:prstGeom prst="rect">
                <a:avLst/>
              </a:prstGeom>
              <a:noFill/>
              <a:ln>
                <a:noFill/>
              </a:ln>
            </p:spPr>
            <p:txBody>
              <a:bodyPr wrap="square" rtlCol="0" anchor="t">
                <a:spAutoFit/>
              </a:bodyPr>
              <a:lstStyle/>
              <a:p>
                <a:pPr algn="ctr"/>
                <a:r>
                  <a:rPr lang="zh-CN" altLang="en-US"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rPr>
                  <a:t>图书馆</a:t>
                </a:r>
                <a:endParaRPr lang="en-US" altLang="zh-CN" sz="4000" b="1" dirty="0">
                  <a:solidFill>
                    <a:schemeClr val="tx1"/>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endParaRPr>
              </a:p>
            </p:txBody>
          </p:sp>
        </p:grpSp>
      </p:grpSp>
      <p:sp>
        <p:nvSpPr>
          <p:cNvPr id="3" name="文本框 7"/>
          <p:cNvSpPr txBox="1"/>
          <p:nvPr/>
        </p:nvSpPr>
        <p:spPr>
          <a:xfrm>
            <a:off x="165852"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290" y="702214"/>
            <a:ext cx="1040130" cy="368300"/>
          </a:xfrm>
          <a:prstGeom prst="rect">
            <a:avLst/>
          </a:prstGeom>
          <a:noFill/>
        </p:spPr>
        <p:txBody>
          <a:bodyPr wrap="none">
            <a:spAutoFit/>
          </a:bodyPr>
          <a:lstStyle/>
          <a:p>
            <a:pPr lvl="0"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图片 1" descr="1"/>
          <p:cNvPicPr>
            <a:picLocks noChangeAspect="1"/>
          </p:cNvPicPr>
          <p:nvPr/>
        </p:nvPicPr>
        <p:blipFill>
          <a:blip r:embed="rId5"/>
          <a:stretch>
            <a:fillRect/>
          </a:stretch>
        </p:blipFill>
        <p:spPr>
          <a:xfrm>
            <a:off x="10718800" y="0"/>
            <a:ext cx="1459230" cy="1459230"/>
          </a:xfrm>
          <a:prstGeom prst="rect">
            <a:avLst/>
          </a:prstGeom>
        </p:spPr>
      </p:pic>
      <p:sp>
        <p:nvSpPr>
          <p:cNvPr id="39" name="任意多边形 38"/>
          <p:cNvSpPr/>
          <p:nvPr/>
        </p:nvSpPr>
        <p:spPr>
          <a:xfrm>
            <a:off x="3390900" y="2014855"/>
            <a:ext cx="4568190" cy="153352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935" h="1656">
                <a:moveTo>
                  <a:pt x="276" y="0"/>
                </a:moveTo>
                <a:lnTo>
                  <a:pt x="4797" y="0"/>
                </a:lnTo>
                <a:cubicBezTo>
                  <a:pt x="4845" y="0"/>
                  <a:pt x="4889" y="12"/>
                  <a:pt x="4929" y="33"/>
                </a:cubicBezTo>
                <a:lnTo>
                  <a:pt x="4935" y="37"/>
                </a:lnTo>
                <a:lnTo>
                  <a:pt x="4917" y="36"/>
                </a:lnTo>
                <a:cubicBezTo>
                  <a:pt x="4904" y="35"/>
                  <a:pt x="4890" y="35"/>
                  <a:pt x="4877" y="35"/>
                </a:cubicBezTo>
                <a:cubicBezTo>
                  <a:pt x="4438" y="35"/>
                  <a:pt x="4083" y="390"/>
                  <a:pt x="4083" y="829"/>
                </a:cubicBezTo>
                <a:cubicBezTo>
                  <a:pt x="4083" y="1267"/>
                  <a:pt x="4438" y="1622"/>
                  <a:pt x="4877" y="1622"/>
                </a:cubicBezTo>
                <a:cubicBezTo>
                  <a:pt x="4890" y="1622"/>
                  <a:pt x="4904" y="1622"/>
                  <a:pt x="4917" y="1621"/>
                </a:cubicBezTo>
                <a:lnTo>
                  <a:pt x="4933" y="1620"/>
                </a:lnTo>
                <a:lnTo>
                  <a:pt x="4929" y="1623"/>
                </a:lnTo>
                <a:cubicBezTo>
                  <a:pt x="4889" y="1644"/>
                  <a:pt x="4845" y="1656"/>
                  <a:pt x="4797" y="1656"/>
                </a:cubicBezTo>
                <a:lnTo>
                  <a:pt x="276" y="1656"/>
                </a:lnTo>
                <a:cubicBezTo>
                  <a:pt x="124" y="1656"/>
                  <a:pt x="0" y="1532"/>
                  <a:pt x="0" y="1380"/>
                </a:cubicBezTo>
                <a:lnTo>
                  <a:pt x="0" y="276"/>
                </a:lnTo>
                <a:cubicBezTo>
                  <a:pt x="0" y="124"/>
                  <a:pt x="124" y="0"/>
                  <a:pt x="276" y="0"/>
                </a:cubicBezTo>
                <a:close/>
              </a:path>
            </a:pathLst>
          </a:custGeom>
          <a:gradFill>
            <a:gsLst>
              <a:gs pos="0">
                <a:schemeClr val="accent1">
                  <a:lumMod val="5000"/>
                  <a:lumOff val="95000"/>
                </a:schemeClr>
              </a:gs>
              <a:gs pos="57000">
                <a:srgbClr val="F2C366"/>
              </a:gs>
              <a:gs pos="100000">
                <a:srgbClr val="F2C366"/>
              </a:gs>
              <a:gs pos="99000">
                <a:srgbClr val="F2C366"/>
              </a:gs>
              <a:gs pos="93000">
                <a:srgbClr val="F2C366">
                  <a:alpha val="83000"/>
                  <a:lumMod val="79000"/>
                  <a:lumOff val="21000"/>
                </a:srgbClr>
              </a:gs>
              <a:gs pos="47000">
                <a:srgbClr val="F2C366"/>
              </a:gs>
              <a:gs pos="81000">
                <a:srgbClr val="F2C366"/>
              </a:gs>
              <a:gs pos="100000">
                <a:srgbClr val="F2C366"/>
              </a:gs>
              <a:gs pos="68000">
                <a:srgbClr val="F2C366"/>
              </a:gs>
              <a:gs pos="100000">
                <a:srgbClr val="F2C366"/>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矩形 39"/>
          <p:cNvSpPr/>
          <p:nvPr/>
        </p:nvSpPr>
        <p:spPr>
          <a:xfrm>
            <a:off x="3390900" y="2146300"/>
            <a:ext cx="3813810" cy="1076325"/>
          </a:xfrm>
          <a:prstGeom prst="rect">
            <a:avLst/>
          </a:prstGeom>
          <a:noFill/>
          <a:ln>
            <a:noFill/>
          </a:ln>
        </p:spPr>
        <p:txBody>
          <a:bodyPr wrap="square" rtlCol="0" anchor="t">
            <a:spAutoFit/>
          </a:bodyPr>
          <a:lstStyle/>
          <a:p>
            <a:pPr algn="ctr"/>
            <a:r>
              <a:rPr lang="en-US" altLang="zh-CN" sz="20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Xià wǔ wǒ xiǎn</a:t>
            </a:r>
            <a:r>
              <a:rPr lang="en-US" altLang="zh-CN" sz="2000" b="1" dirty="0">
                <a:solidFill>
                  <a:schemeClr val="bg1"/>
                </a:solidFill>
                <a:effectLst>
                  <a:outerShdw blurRad="38100" dist="19050" dir="2700000" algn="tl" rotWithShape="0">
                    <a:schemeClr val="dk1">
                      <a:alpha val="40000"/>
                    </a:schemeClr>
                  </a:outerShdw>
                </a:effectLst>
                <a:latin typeface="+mn-ea"/>
                <a:sym typeface="+mn-ea"/>
              </a:rPr>
              <a:t>ɡ</a:t>
            </a:r>
            <a:r>
              <a:rPr lang="en-US" altLang="zh-CN" sz="20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 qù</a:t>
            </a:r>
          </a:p>
          <a:p>
            <a:pPr algn="ctr"/>
            <a:r>
              <a:rPr lang="zh-CN" sz="44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下午我想去</a:t>
            </a:r>
          </a:p>
        </p:txBody>
      </p:sp>
      <p:sp>
        <p:nvSpPr>
          <p:cNvPr id="41" name="任意多边形 40"/>
          <p:cNvSpPr/>
          <p:nvPr/>
        </p:nvSpPr>
        <p:spPr>
          <a:xfrm>
            <a:off x="3390900" y="4645025"/>
            <a:ext cx="4568190" cy="153352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935" h="1656">
                <a:moveTo>
                  <a:pt x="276" y="0"/>
                </a:moveTo>
                <a:lnTo>
                  <a:pt x="4797" y="0"/>
                </a:lnTo>
                <a:cubicBezTo>
                  <a:pt x="4845" y="0"/>
                  <a:pt x="4889" y="12"/>
                  <a:pt x="4929" y="33"/>
                </a:cubicBezTo>
                <a:lnTo>
                  <a:pt x="4935" y="37"/>
                </a:lnTo>
                <a:lnTo>
                  <a:pt x="4917" y="36"/>
                </a:lnTo>
                <a:cubicBezTo>
                  <a:pt x="4904" y="35"/>
                  <a:pt x="4890" y="35"/>
                  <a:pt x="4877" y="35"/>
                </a:cubicBezTo>
                <a:cubicBezTo>
                  <a:pt x="4438" y="35"/>
                  <a:pt x="4083" y="390"/>
                  <a:pt x="4083" y="829"/>
                </a:cubicBezTo>
                <a:cubicBezTo>
                  <a:pt x="4083" y="1267"/>
                  <a:pt x="4438" y="1622"/>
                  <a:pt x="4877" y="1622"/>
                </a:cubicBezTo>
                <a:cubicBezTo>
                  <a:pt x="4890" y="1622"/>
                  <a:pt x="4904" y="1622"/>
                  <a:pt x="4917" y="1621"/>
                </a:cubicBezTo>
                <a:lnTo>
                  <a:pt x="4933" y="1620"/>
                </a:lnTo>
                <a:lnTo>
                  <a:pt x="4929" y="1623"/>
                </a:lnTo>
                <a:cubicBezTo>
                  <a:pt x="4889" y="1644"/>
                  <a:pt x="4845" y="1656"/>
                  <a:pt x="4797" y="1656"/>
                </a:cubicBezTo>
                <a:lnTo>
                  <a:pt x="276" y="1656"/>
                </a:lnTo>
                <a:cubicBezTo>
                  <a:pt x="124" y="1656"/>
                  <a:pt x="0" y="1532"/>
                  <a:pt x="0" y="1380"/>
                </a:cubicBezTo>
                <a:lnTo>
                  <a:pt x="0" y="276"/>
                </a:lnTo>
                <a:cubicBezTo>
                  <a:pt x="0" y="124"/>
                  <a:pt x="124" y="0"/>
                  <a:pt x="276" y="0"/>
                </a:cubicBezTo>
                <a:close/>
              </a:path>
            </a:pathLst>
          </a:custGeom>
          <a:gradFill>
            <a:gsLst>
              <a:gs pos="0">
                <a:schemeClr val="accent1">
                  <a:lumMod val="5000"/>
                  <a:lumOff val="95000"/>
                </a:schemeClr>
              </a:gs>
              <a:gs pos="57000">
                <a:srgbClr val="F2C366"/>
              </a:gs>
              <a:gs pos="100000">
                <a:srgbClr val="F2C366"/>
              </a:gs>
              <a:gs pos="99000">
                <a:srgbClr val="F2C366"/>
              </a:gs>
              <a:gs pos="93000">
                <a:srgbClr val="F2C366">
                  <a:alpha val="83000"/>
                  <a:lumMod val="79000"/>
                  <a:lumOff val="21000"/>
                </a:srgbClr>
              </a:gs>
              <a:gs pos="47000">
                <a:srgbClr val="F2C366"/>
              </a:gs>
              <a:gs pos="81000">
                <a:srgbClr val="F2C366"/>
              </a:gs>
              <a:gs pos="100000">
                <a:srgbClr val="F2C366"/>
              </a:gs>
              <a:gs pos="68000">
                <a:srgbClr val="F2C366"/>
              </a:gs>
              <a:gs pos="100000">
                <a:srgbClr val="F2C366"/>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矩形 41"/>
          <p:cNvSpPr/>
          <p:nvPr/>
        </p:nvSpPr>
        <p:spPr>
          <a:xfrm>
            <a:off x="3390900" y="4941570"/>
            <a:ext cx="3813810" cy="829945"/>
          </a:xfrm>
          <a:prstGeom prst="rect">
            <a:avLst/>
          </a:prstGeom>
          <a:noFill/>
          <a:ln>
            <a:noFill/>
          </a:ln>
        </p:spPr>
        <p:txBody>
          <a:bodyPr wrap="square" rtlCol="0" anchor="t">
            <a:spAutoFit/>
          </a:bodyPr>
          <a:lstStyle/>
          <a:p>
            <a:pPr algn="ctr"/>
            <a:r>
              <a:rPr lang="en-US" altLang="zh-CN" sz="20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Nǐhǎo,qǐn</a:t>
            </a:r>
            <a:r>
              <a:rPr lang="en-US" altLang="zh-CN" sz="2000" b="1" dirty="0">
                <a:solidFill>
                  <a:schemeClr val="bg1"/>
                </a:solidFill>
                <a:effectLst>
                  <a:outerShdw blurRad="38100" dist="19050" dir="2700000" algn="tl" rotWithShape="0">
                    <a:schemeClr val="dk1">
                      <a:alpha val="40000"/>
                    </a:schemeClr>
                  </a:outerShdw>
                </a:effectLst>
                <a:latin typeface="+mn-ea"/>
                <a:sym typeface="+mn-ea"/>
              </a:rPr>
              <a:t>ɡ</a:t>
            </a:r>
            <a:r>
              <a:rPr lang="en-US" altLang="zh-CN" sz="20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wèn zhè </a:t>
            </a:r>
            <a:r>
              <a:rPr lang="en-US" altLang="zh-CN" sz="2000" b="1" dirty="0">
                <a:solidFill>
                  <a:schemeClr val="bg1"/>
                </a:solidFill>
                <a:effectLst>
                  <a:outerShdw blurRad="38100" dist="19050" dir="2700000" algn="tl" rotWithShape="0">
                    <a:schemeClr val="dk1">
                      <a:alpha val="40000"/>
                    </a:schemeClr>
                  </a:outerShdw>
                </a:effectLst>
                <a:latin typeface="+mn-ea"/>
                <a:sym typeface="+mn-ea"/>
              </a:rPr>
              <a:t>ɡ</a:t>
            </a:r>
            <a:r>
              <a:rPr lang="en-US" altLang="zh-CN" sz="20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e bēizi</a:t>
            </a:r>
            <a:endParaRPr lang="en-US" altLang="zh-CN"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endParaRPr>
          </a:p>
          <a:p>
            <a:pPr algn="ctr"/>
            <a:r>
              <a:rPr lang="zh-CN" altLang="en-US" sz="2800" b="1" dirty="0">
                <a:solidFill>
                  <a:schemeClr val="bg1"/>
                </a:solidFill>
                <a:effectLst>
                  <a:outerShdw blurRad="38100" dist="19050" dir="2700000" algn="tl" rotWithShape="0">
                    <a:schemeClr val="dk1">
                      <a:alpha val="40000"/>
                    </a:schemeClr>
                  </a:outerShdw>
                </a:effectLst>
                <a:latin typeface="+mn-ea"/>
                <a:sym typeface="宋体" panose="02010600030101010101" pitchFamily="2" charset="-122"/>
              </a:rPr>
              <a:t>你好，请问这个杯子</a:t>
            </a:r>
          </a:p>
        </p:txBody>
      </p:sp>
      <p:sp>
        <p:nvSpPr>
          <p:cNvPr id="43" name="文本框 7"/>
          <p:cNvSpPr txBox="1"/>
          <p:nvPr/>
        </p:nvSpPr>
        <p:spPr>
          <a:xfrm>
            <a:off x="3160172" y="285728"/>
            <a:ext cx="58724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latin typeface="思源黑体 CN Regular" panose="020B0500000000000000" pitchFamily="34" charset="-122"/>
                <a:ea typeface="思源黑体 CN Regular" panose="020B0500000000000000" pitchFamily="34" charset="-122"/>
                <a:sym typeface="+mn-ea"/>
              </a:rPr>
              <a:t>用本课新学的语言点和词语描述图片</a:t>
            </a:r>
            <a:endParaRPr kumimoji="0" lang="zh-CN" altLang="en-US" sz="2800" i="0" u="none" strike="noStrike" kern="1200" cap="none" spc="0" normalizeH="0" baseline="0" dirty="0">
              <a:solidFill>
                <a:schemeClr val="tx1"/>
              </a:solidFill>
              <a:latin typeface="思源黑体 CN Regular" panose="020B0500000000000000" pitchFamily="34" charset="-122"/>
              <a:ea typeface="思源黑体 CN Regular" panose="020B0500000000000000" pitchFamily="34" charset="-122"/>
            </a:endParaRPr>
          </a:p>
        </p:txBody>
      </p:sp>
      <p:sp>
        <p:nvSpPr>
          <p:cNvPr id="44" name="文本框 7"/>
          <p:cNvSpPr txBox="1"/>
          <p:nvPr/>
        </p:nvSpPr>
        <p:spPr>
          <a:xfrm>
            <a:off x="2496914" y="886047"/>
            <a:ext cx="7198995" cy="337185"/>
          </a:xfrm>
          <a:prstGeom prst="rect">
            <a:avLst/>
          </a:prstGeom>
          <a:noFill/>
        </p:spPr>
        <p:txBody>
          <a:bodyPr wrap="none">
            <a:spAutoFit/>
          </a:bodyPr>
          <a:lstStyle/>
          <a:p>
            <a:pPr lvl="0" algn="l">
              <a:defRPr/>
            </a:pPr>
            <a:r>
              <a:rPr lang="en-US" sz="1600" b="1" dirty="0">
                <a:solidFill>
                  <a:schemeClr val="bg1">
                    <a:lumMod val="75000"/>
                  </a:schemeClr>
                </a:solidFill>
                <a:latin typeface="思源黑体 CN Regular" panose="020B0500000000000000" pitchFamily="34" charset="-122"/>
                <a:ea typeface="思源黑体 CN Regular" panose="020B0500000000000000" pitchFamily="34" charset="-122"/>
                <a:sym typeface="+mn-ea"/>
              </a:rPr>
              <a:t>Describe the pictures using the newly-learned language points and words.</a:t>
            </a:r>
            <a:endParaRPr lang="en-US" sz="1600" b="1"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pic>
        <p:nvPicPr>
          <p:cNvPr id="12" name="Picture 4" descr="C:\Documents and Settings\Administrator.CAOFAN\桌面\hsk一级\2课\2-04三-前图46358923（20）.jpg"/>
          <p:cNvPicPr>
            <a:picLocks noChangeAspect="1" noChangeArrowheads="1"/>
          </p:cNvPicPr>
          <p:nvPr/>
        </p:nvPicPr>
        <p:blipFill>
          <a:blip r:embed="rId6"/>
          <a:stretch>
            <a:fillRect/>
          </a:stretch>
        </p:blipFill>
        <p:spPr bwMode="auto">
          <a:xfrm>
            <a:off x="162560" y="1884045"/>
            <a:ext cx="2701925" cy="18002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6" name="矩形 5"/>
          <p:cNvSpPr/>
          <p:nvPr/>
        </p:nvSpPr>
        <p:spPr>
          <a:xfrm>
            <a:off x="147003" y="4432300"/>
            <a:ext cx="2663825" cy="180022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95240" name="Picture 4" descr="C:\Documents and Settings\Administrator.CAOFAN\桌面\hsk一级\2课\2-04三-前图46358923（20）.jpg"/>
          <p:cNvPicPr>
            <a:picLocks noChangeAspect="1"/>
          </p:cNvPicPr>
          <p:nvPr/>
        </p:nvPicPr>
        <p:blipFill>
          <a:blip r:embed="rId7"/>
          <a:stretch>
            <a:fillRect/>
          </a:stretch>
        </p:blipFill>
        <p:spPr>
          <a:xfrm>
            <a:off x="704215" y="4449763"/>
            <a:ext cx="1619250" cy="1728787"/>
          </a:xfrm>
          <a:prstGeom prst="rect">
            <a:avLst/>
          </a:prstGeom>
          <a:noFill/>
          <a:ln w="3810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3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0  L 0.25 0  E" pathEditMode="relative" ptsTypes="">
                                      <p:cBhvr>
                                        <p:cTn id="10"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939473" y="2566035"/>
            <a:ext cx="2144395" cy="2145030"/>
            <a:chOff x="7023900" y="1357298"/>
            <a:chExt cx="2143140" cy="2143934"/>
          </a:xfrm>
        </p:grpSpPr>
        <p:sp>
          <p:nvSpPr>
            <p:cNvPr id="13" name="矩形 12"/>
            <p:cNvSpPr/>
            <p:nvPr/>
          </p:nvSpPr>
          <p:spPr>
            <a:xfrm>
              <a:off x="7023900" y="1357298"/>
              <a:ext cx="2143140" cy="21431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7023900" y="2428868"/>
              <a:ext cx="2143140"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3" idx="1"/>
              <a:endCxn id="13" idx="3"/>
            </p:cNvCxnSpPr>
            <p:nvPr/>
          </p:nvCxnSpPr>
          <p:spPr>
            <a:xfrm rot="10800000" flipH="1">
              <a:off x="7023900" y="2428868"/>
              <a:ext cx="214314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汉字</a:t>
            </a:r>
          </a:p>
        </p:txBody>
      </p:sp>
      <p:sp>
        <p:nvSpPr>
          <p:cNvPr id="8" name="文本框 7"/>
          <p:cNvSpPr txBox="1"/>
          <p:nvPr/>
        </p:nvSpPr>
        <p:spPr>
          <a:xfrm>
            <a:off x="238243" y="702214"/>
            <a:ext cx="220535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Chinese characters</a:t>
            </a:r>
          </a:p>
        </p:txBody>
      </p:sp>
      <p:grpSp>
        <p:nvGrpSpPr>
          <p:cNvPr id="2" name="组合 1"/>
          <p:cNvGrpSpPr/>
          <p:nvPr/>
        </p:nvGrpSpPr>
        <p:grpSpPr>
          <a:xfrm>
            <a:off x="3562668" y="2566035"/>
            <a:ext cx="2144395" cy="2145030"/>
            <a:chOff x="7023900" y="1357298"/>
            <a:chExt cx="2143140" cy="2143934"/>
          </a:xfrm>
        </p:grpSpPr>
        <p:sp>
          <p:nvSpPr>
            <p:cNvPr id="3" name="矩形 2"/>
            <p:cNvSpPr/>
            <p:nvPr/>
          </p:nvSpPr>
          <p:spPr>
            <a:xfrm>
              <a:off x="7023900" y="1357298"/>
              <a:ext cx="2143140" cy="21431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stCxn id="3" idx="0"/>
              <a:endCxn id="3" idx="2"/>
            </p:cNvCxnSpPr>
            <p:nvPr/>
          </p:nvCxnSpPr>
          <p:spPr>
            <a:xfrm rot="16200000" flipH="1">
              <a:off x="7023900" y="2428868"/>
              <a:ext cx="2143140"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1"/>
              <a:endCxn id="3" idx="3"/>
            </p:cNvCxnSpPr>
            <p:nvPr/>
          </p:nvCxnSpPr>
          <p:spPr>
            <a:xfrm rot="10800000" flipH="1">
              <a:off x="7023900" y="2428868"/>
              <a:ext cx="214314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81" name="文本框 7"/>
          <p:cNvSpPr txBox="1"/>
          <p:nvPr/>
        </p:nvSpPr>
        <p:spPr>
          <a:xfrm>
            <a:off x="3521710" y="2007870"/>
            <a:ext cx="2185670" cy="583565"/>
          </a:xfrm>
          <a:prstGeom prst="rect">
            <a:avLst/>
          </a:prstGeom>
          <a:noFill/>
        </p:spPr>
        <p:txBody>
          <a:bodyPr wrap="square">
            <a:spAutoFit/>
          </a:bodyPr>
          <a:lstStyle/>
          <a:p>
            <a:pPr lvl="0" algn="ctr">
              <a:defRPr/>
            </a:pPr>
            <a:r>
              <a:rPr kumimoji="0" lang="en-US" sz="3200" b="1" i="0" u="none" strike="noStrike" kern="1200" cap="none" spc="0" normalizeH="0" baseline="0" noProof="0" dirty="0">
                <a:ln>
                  <a:noFill/>
                </a:ln>
                <a:solidFill>
                  <a:srgbClr val="FEC640"/>
                </a:solidFill>
                <a:effectLst/>
                <a:uLnTx/>
                <a:uFillTx/>
                <a:latin typeface="思源黑体 CN Regular" panose="020B0500000000000000" pitchFamily="34" charset="-122"/>
                <a:ea typeface="思源黑体 CN Regular" panose="020B0500000000000000" pitchFamily="34" charset="-122"/>
              </a:rPr>
              <a:t>sh</a:t>
            </a:r>
            <a:r>
              <a:rPr kumimoji="0" lang="en-US" sz="3200" b="1" i="0" u="none" strike="noStrike" kern="1200" cap="none" spc="0" normalizeH="0" baseline="0" noProof="0" dirty="0">
                <a:ln>
                  <a:noFill/>
                </a:ln>
                <a:solidFill>
                  <a:srgbClr val="FEC640"/>
                </a:solidFill>
                <a:effectLst/>
                <a:uLnTx/>
                <a:uFillTx/>
                <a:latin typeface="华文细黑" panose="02010600040101010101" pitchFamily="2" charset="-122"/>
                <a:ea typeface="华文细黑" panose="02010600040101010101" pitchFamily="2" charset="-122"/>
              </a:rPr>
              <a:t>ǎ</a:t>
            </a:r>
            <a:r>
              <a:rPr kumimoji="0" lang="en-US" sz="3200" b="1" i="0" u="none" strike="noStrike" kern="1200" cap="none" spc="0" normalizeH="0" baseline="0" noProof="0" dirty="0">
                <a:ln>
                  <a:noFill/>
                </a:ln>
                <a:solidFill>
                  <a:srgbClr val="FEC640"/>
                </a:solidFill>
                <a:effectLst/>
                <a:uLnTx/>
                <a:uFillTx/>
                <a:latin typeface="思源黑体 CN Regular" panose="020B0500000000000000" pitchFamily="34" charset="-122"/>
                <a:ea typeface="思源黑体 CN Regular" panose="020B0500000000000000" pitchFamily="34" charset="-122"/>
              </a:rPr>
              <a:t>o </a:t>
            </a:r>
            <a:r>
              <a:rPr kumimoji="0" lang="en-US" sz="3200" i="1"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rPr>
              <a:t>less</a:t>
            </a:r>
            <a:endParaRPr kumimoji="0" lang="en-US" altLang="en-US" sz="3200" i="1"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endParaRPr>
          </a:p>
        </p:txBody>
      </p:sp>
      <p:sp>
        <p:nvSpPr>
          <p:cNvPr id="82" name="文本框 7"/>
          <p:cNvSpPr txBox="1"/>
          <p:nvPr/>
        </p:nvSpPr>
        <p:spPr>
          <a:xfrm>
            <a:off x="5940425" y="1989455"/>
            <a:ext cx="3180715" cy="583565"/>
          </a:xfrm>
          <a:prstGeom prst="rect">
            <a:avLst/>
          </a:prstGeom>
          <a:noFill/>
        </p:spPr>
        <p:txBody>
          <a:bodyPr wrap="square">
            <a:spAutoFit/>
          </a:bodyPr>
          <a:lstStyle/>
          <a:p>
            <a:pPr lvl="0" algn="ctr">
              <a:defRPr/>
            </a:pPr>
            <a:r>
              <a:rPr kumimoji="0" lang="en-US" sz="3200" b="1" i="0" u="none" strike="noStrike" kern="1200" cap="none" spc="0" normalizeH="0" baseline="0" noProof="0" dirty="0">
                <a:ln>
                  <a:noFill/>
                </a:ln>
                <a:solidFill>
                  <a:srgbClr val="FEC640"/>
                </a:solidFill>
                <a:effectLst/>
                <a:uLnTx/>
                <a:uFillTx/>
                <a:latin typeface="华文细黑" panose="02010600040101010101" pitchFamily="2" charset="-122"/>
                <a:ea typeface="华文细黑" panose="02010600040101010101" pitchFamily="2" charset="-122"/>
              </a:rPr>
              <a:t>g</a:t>
            </a:r>
            <a:r>
              <a:rPr kumimoji="0" lang="en-US" sz="3200" b="1" i="0" u="none" strike="noStrike" kern="1200" cap="none" spc="0" normalizeH="0" baseline="0" noProof="0" dirty="0">
                <a:ln>
                  <a:noFill/>
                </a:ln>
                <a:solidFill>
                  <a:srgbClr val="FEC640"/>
                </a:solidFill>
                <a:effectLst/>
                <a:uLnTx/>
                <a:uFillTx/>
                <a:latin typeface="思源黑体 CN Regular" panose="020B0500000000000000" pitchFamily="34" charset="-122"/>
                <a:ea typeface="思源黑体 CN Regular" panose="020B0500000000000000" pitchFamily="34" charset="-122"/>
              </a:rPr>
              <a:t>è </a:t>
            </a:r>
            <a:r>
              <a:rPr kumimoji="0" lang="en-US" sz="3200" i="1" u="none" strike="noStrike" kern="1200" cap="none" spc="0" normalizeH="0" baseline="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rPr>
              <a:t>individual</a:t>
            </a:r>
          </a:p>
        </p:txBody>
      </p:sp>
      <p:pic>
        <p:nvPicPr>
          <p:cNvPr id="18" name="图片 17" descr="1"/>
          <p:cNvPicPr>
            <a:picLocks noChangeAspect="1"/>
          </p:cNvPicPr>
          <p:nvPr/>
        </p:nvPicPr>
        <p:blipFill>
          <a:blip r:embed="rId2"/>
          <a:stretch>
            <a:fillRect/>
          </a:stretch>
        </p:blipFill>
        <p:spPr>
          <a:xfrm>
            <a:off x="10719753" y="0"/>
            <a:ext cx="1459230" cy="1459230"/>
          </a:xfrm>
          <a:prstGeom prst="rect">
            <a:avLst/>
          </a:prstGeom>
        </p:spPr>
      </p:pic>
      <p:grpSp>
        <p:nvGrpSpPr>
          <p:cNvPr id="39" name="组合 38"/>
          <p:cNvGrpSpPr/>
          <p:nvPr/>
        </p:nvGrpSpPr>
        <p:grpSpPr>
          <a:xfrm>
            <a:off x="4056380" y="3138170"/>
            <a:ext cx="1198880" cy="1209675"/>
            <a:chOff x="2555" y="4823"/>
            <a:chExt cx="1888" cy="1905"/>
          </a:xfrm>
        </p:grpSpPr>
        <p:sp>
          <p:nvSpPr>
            <p:cNvPr id="66596" name="Freeform 36"/>
            <p:cNvSpPr/>
            <p:nvPr/>
          </p:nvSpPr>
          <p:spPr bwMode="auto">
            <a:xfrm>
              <a:off x="2555" y="5498"/>
              <a:ext cx="1493" cy="1230"/>
            </a:xfrm>
            <a:custGeom>
              <a:avLst/>
              <a:gdLst/>
              <a:ahLst/>
              <a:cxnLst>
                <a:cxn ang="0">
                  <a:pos x="85" y="471"/>
                </a:cxn>
                <a:cxn ang="0">
                  <a:pos x="48" y="486"/>
                </a:cxn>
                <a:cxn ang="0">
                  <a:pos x="21" y="492"/>
                </a:cxn>
                <a:cxn ang="0">
                  <a:pos x="6" y="492"/>
                </a:cxn>
                <a:cxn ang="0">
                  <a:pos x="0" y="492"/>
                </a:cxn>
                <a:cxn ang="0">
                  <a:pos x="6" y="481"/>
                </a:cxn>
                <a:cxn ang="0">
                  <a:pos x="21" y="476"/>
                </a:cxn>
                <a:cxn ang="0">
                  <a:pos x="43" y="465"/>
                </a:cxn>
                <a:cxn ang="0">
                  <a:pos x="74" y="449"/>
                </a:cxn>
                <a:cxn ang="0">
                  <a:pos x="111" y="434"/>
                </a:cxn>
                <a:cxn ang="0">
                  <a:pos x="153" y="407"/>
                </a:cxn>
                <a:cxn ang="0">
                  <a:pos x="201" y="381"/>
                </a:cxn>
                <a:cxn ang="0">
                  <a:pos x="254" y="349"/>
                </a:cxn>
                <a:cxn ang="0">
                  <a:pos x="301" y="312"/>
                </a:cxn>
                <a:cxn ang="0">
                  <a:pos x="344" y="280"/>
                </a:cxn>
                <a:cxn ang="0">
                  <a:pos x="375" y="248"/>
                </a:cxn>
                <a:cxn ang="0">
                  <a:pos x="423" y="196"/>
                </a:cxn>
                <a:cxn ang="0">
                  <a:pos x="470" y="132"/>
                </a:cxn>
                <a:cxn ang="0">
                  <a:pos x="502" y="85"/>
                </a:cxn>
                <a:cxn ang="0">
                  <a:pos x="513" y="58"/>
                </a:cxn>
                <a:cxn ang="0">
                  <a:pos x="523" y="37"/>
                </a:cxn>
                <a:cxn ang="0">
                  <a:pos x="523" y="26"/>
                </a:cxn>
                <a:cxn ang="0">
                  <a:pos x="523" y="11"/>
                </a:cxn>
                <a:cxn ang="0">
                  <a:pos x="523" y="0"/>
                </a:cxn>
                <a:cxn ang="0">
                  <a:pos x="534" y="0"/>
                </a:cxn>
                <a:cxn ang="0">
                  <a:pos x="555" y="5"/>
                </a:cxn>
                <a:cxn ang="0">
                  <a:pos x="571" y="11"/>
                </a:cxn>
                <a:cxn ang="0">
                  <a:pos x="592" y="32"/>
                </a:cxn>
                <a:cxn ang="0">
                  <a:pos x="597" y="42"/>
                </a:cxn>
                <a:cxn ang="0">
                  <a:pos x="597" y="48"/>
                </a:cxn>
                <a:cxn ang="0">
                  <a:pos x="597" y="63"/>
                </a:cxn>
                <a:cxn ang="0">
                  <a:pos x="581" y="79"/>
                </a:cxn>
                <a:cxn ang="0">
                  <a:pos x="560" y="111"/>
                </a:cxn>
                <a:cxn ang="0">
                  <a:pos x="534" y="148"/>
                </a:cxn>
                <a:cxn ang="0">
                  <a:pos x="502" y="185"/>
                </a:cxn>
                <a:cxn ang="0">
                  <a:pos x="476" y="222"/>
                </a:cxn>
                <a:cxn ang="0">
                  <a:pos x="449" y="248"/>
                </a:cxn>
                <a:cxn ang="0">
                  <a:pos x="428" y="275"/>
                </a:cxn>
                <a:cxn ang="0">
                  <a:pos x="402" y="296"/>
                </a:cxn>
                <a:cxn ang="0">
                  <a:pos x="375" y="317"/>
                </a:cxn>
                <a:cxn ang="0">
                  <a:pos x="338" y="344"/>
                </a:cxn>
                <a:cxn ang="0">
                  <a:pos x="296" y="370"/>
                </a:cxn>
                <a:cxn ang="0">
                  <a:pos x="206" y="423"/>
                </a:cxn>
                <a:cxn ang="0">
                  <a:pos x="106" y="465"/>
                </a:cxn>
              </a:cxnLst>
              <a:rect l="0" t="0" r="r" b="b"/>
              <a:pathLst>
                <a:path w="597" h="492">
                  <a:moveTo>
                    <a:pt x="106" y="465"/>
                  </a:moveTo>
                  <a:lnTo>
                    <a:pt x="85" y="471"/>
                  </a:lnTo>
                  <a:lnTo>
                    <a:pt x="64" y="481"/>
                  </a:lnTo>
                  <a:lnTo>
                    <a:pt x="48" y="486"/>
                  </a:lnTo>
                  <a:lnTo>
                    <a:pt x="32" y="486"/>
                  </a:lnTo>
                  <a:lnTo>
                    <a:pt x="21" y="492"/>
                  </a:lnTo>
                  <a:lnTo>
                    <a:pt x="11" y="492"/>
                  </a:lnTo>
                  <a:lnTo>
                    <a:pt x="6" y="492"/>
                  </a:lnTo>
                  <a:lnTo>
                    <a:pt x="0" y="492"/>
                  </a:lnTo>
                  <a:lnTo>
                    <a:pt x="0" y="492"/>
                  </a:lnTo>
                  <a:lnTo>
                    <a:pt x="0" y="486"/>
                  </a:lnTo>
                  <a:lnTo>
                    <a:pt x="6" y="481"/>
                  </a:lnTo>
                  <a:lnTo>
                    <a:pt x="11" y="481"/>
                  </a:lnTo>
                  <a:lnTo>
                    <a:pt x="21" y="476"/>
                  </a:lnTo>
                  <a:lnTo>
                    <a:pt x="32" y="471"/>
                  </a:lnTo>
                  <a:lnTo>
                    <a:pt x="43" y="465"/>
                  </a:lnTo>
                  <a:lnTo>
                    <a:pt x="58" y="460"/>
                  </a:lnTo>
                  <a:lnTo>
                    <a:pt x="74" y="449"/>
                  </a:lnTo>
                  <a:lnTo>
                    <a:pt x="90" y="444"/>
                  </a:lnTo>
                  <a:lnTo>
                    <a:pt x="111" y="434"/>
                  </a:lnTo>
                  <a:lnTo>
                    <a:pt x="132" y="423"/>
                  </a:lnTo>
                  <a:lnTo>
                    <a:pt x="153" y="407"/>
                  </a:lnTo>
                  <a:lnTo>
                    <a:pt x="175" y="397"/>
                  </a:lnTo>
                  <a:lnTo>
                    <a:pt x="201" y="381"/>
                  </a:lnTo>
                  <a:lnTo>
                    <a:pt x="227" y="365"/>
                  </a:lnTo>
                  <a:lnTo>
                    <a:pt x="254" y="349"/>
                  </a:lnTo>
                  <a:lnTo>
                    <a:pt x="275" y="333"/>
                  </a:lnTo>
                  <a:lnTo>
                    <a:pt x="301" y="312"/>
                  </a:lnTo>
                  <a:lnTo>
                    <a:pt x="322" y="296"/>
                  </a:lnTo>
                  <a:lnTo>
                    <a:pt x="344" y="280"/>
                  </a:lnTo>
                  <a:lnTo>
                    <a:pt x="359" y="264"/>
                  </a:lnTo>
                  <a:lnTo>
                    <a:pt x="375" y="248"/>
                  </a:lnTo>
                  <a:lnTo>
                    <a:pt x="391" y="233"/>
                  </a:lnTo>
                  <a:lnTo>
                    <a:pt x="423" y="196"/>
                  </a:lnTo>
                  <a:lnTo>
                    <a:pt x="449" y="164"/>
                  </a:lnTo>
                  <a:lnTo>
                    <a:pt x="470" y="132"/>
                  </a:lnTo>
                  <a:lnTo>
                    <a:pt x="491" y="100"/>
                  </a:lnTo>
                  <a:lnTo>
                    <a:pt x="502" y="85"/>
                  </a:lnTo>
                  <a:lnTo>
                    <a:pt x="507" y="69"/>
                  </a:lnTo>
                  <a:lnTo>
                    <a:pt x="513" y="58"/>
                  </a:lnTo>
                  <a:lnTo>
                    <a:pt x="518" y="48"/>
                  </a:lnTo>
                  <a:lnTo>
                    <a:pt x="523" y="37"/>
                  </a:lnTo>
                  <a:lnTo>
                    <a:pt x="523" y="32"/>
                  </a:lnTo>
                  <a:lnTo>
                    <a:pt x="523" y="26"/>
                  </a:lnTo>
                  <a:lnTo>
                    <a:pt x="523" y="21"/>
                  </a:lnTo>
                  <a:lnTo>
                    <a:pt x="523" y="11"/>
                  </a:lnTo>
                  <a:lnTo>
                    <a:pt x="523" y="5"/>
                  </a:lnTo>
                  <a:lnTo>
                    <a:pt x="523" y="0"/>
                  </a:lnTo>
                  <a:lnTo>
                    <a:pt x="528" y="0"/>
                  </a:lnTo>
                  <a:lnTo>
                    <a:pt x="534" y="0"/>
                  </a:lnTo>
                  <a:lnTo>
                    <a:pt x="544" y="0"/>
                  </a:lnTo>
                  <a:lnTo>
                    <a:pt x="555" y="5"/>
                  </a:lnTo>
                  <a:lnTo>
                    <a:pt x="560" y="11"/>
                  </a:lnTo>
                  <a:lnTo>
                    <a:pt x="571" y="11"/>
                  </a:lnTo>
                  <a:lnTo>
                    <a:pt x="581" y="26"/>
                  </a:lnTo>
                  <a:lnTo>
                    <a:pt x="592" y="32"/>
                  </a:lnTo>
                  <a:lnTo>
                    <a:pt x="597" y="37"/>
                  </a:lnTo>
                  <a:lnTo>
                    <a:pt x="597" y="42"/>
                  </a:lnTo>
                  <a:lnTo>
                    <a:pt x="597" y="48"/>
                  </a:lnTo>
                  <a:lnTo>
                    <a:pt x="597" y="48"/>
                  </a:lnTo>
                  <a:lnTo>
                    <a:pt x="597" y="53"/>
                  </a:lnTo>
                  <a:lnTo>
                    <a:pt x="597" y="63"/>
                  </a:lnTo>
                  <a:lnTo>
                    <a:pt x="592" y="69"/>
                  </a:lnTo>
                  <a:lnTo>
                    <a:pt x="581" y="79"/>
                  </a:lnTo>
                  <a:lnTo>
                    <a:pt x="571" y="95"/>
                  </a:lnTo>
                  <a:lnTo>
                    <a:pt x="560" y="111"/>
                  </a:lnTo>
                  <a:lnTo>
                    <a:pt x="549" y="127"/>
                  </a:lnTo>
                  <a:lnTo>
                    <a:pt x="534" y="148"/>
                  </a:lnTo>
                  <a:lnTo>
                    <a:pt x="518" y="169"/>
                  </a:lnTo>
                  <a:lnTo>
                    <a:pt x="502" y="185"/>
                  </a:lnTo>
                  <a:lnTo>
                    <a:pt x="491" y="206"/>
                  </a:lnTo>
                  <a:lnTo>
                    <a:pt x="476" y="222"/>
                  </a:lnTo>
                  <a:lnTo>
                    <a:pt x="460" y="238"/>
                  </a:lnTo>
                  <a:lnTo>
                    <a:pt x="449" y="248"/>
                  </a:lnTo>
                  <a:lnTo>
                    <a:pt x="439" y="264"/>
                  </a:lnTo>
                  <a:lnTo>
                    <a:pt x="428" y="275"/>
                  </a:lnTo>
                  <a:lnTo>
                    <a:pt x="417" y="285"/>
                  </a:lnTo>
                  <a:lnTo>
                    <a:pt x="402" y="296"/>
                  </a:lnTo>
                  <a:lnTo>
                    <a:pt x="391" y="307"/>
                  </a:lnTo>
                  <a:lnTo>
                    <a:pt x="375" y="317"/>
                  </a:lnTo>
                  <a:lnTo>
                    <a:pt x="354" y="333"/>
                  </a:lnTo>
                  <a:lnTo>
                    <a:pt x="338" y="344"/>
                  </a:lnTo>
                  <a:lnTo>
                    <a:pt x="317" y="360"/>
                  </a:lnTo>
                  <a:lnTo>
                    <a:pt x="296" y="370"/>
                  </a:lnTo>
                  <a:lnTo>
                    <a:pt x="254" y="397"/>
                  </a:lnTo>
                  <a:lnTo>
                    <a:pt x="206" y="423"/>
                  </a:lnTo>
                  <a:lnTo>
                    <a:pt x="159" y="444"/>
                  </a:lnTo>
                  <a:lnTo>
                    <a:pt x="106" y="465"/>
                  </a:lnTo>
                  <a:lnTo>
                    <a:pt x="106" y="465"/>
                  </a:lnTo>
                </a:path>
              </a:pathLst>
            </a:custGeom>
            <a:solidFill>
              <a:schemeClr val="bg1">
                <a:lumMod val="50000"/>
              </a:schemeClr>
            </a:solidFill>
            <a:ln w="5">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597" name="Freeform 37"/>
            <p:cNvSpPr/>
            <p:nvPr/>
          </p:nvSpPr>
          <p:spPr bwMode="auto">
            <a:xfrm>
              <a:off x="3943" y="5180"/>
              <a:ext cx="500" cy="278"/>
            </a:xfrm>
            <a:custGeom>
              <a:avLst/>
              <a:gdLst/>
              <a:ahLst/>
              <a:cxnLst>
                <a:cxn ang="0">
                  <a:pos x="47" y="48"/>
                </a:cxn>
                <a:cxn ang="0">
                  <a:pos x="37" y="37"/>
                </a:cxn>
                <a:cxn ang="0">
                  <a:pos x="26" y="32"/>
                </a:cxn>
                <a:cxn ang="0">
                  <a:pos x="21" y="21"/>
                </a:cxn>
                <a:cxn ang="0">
                  <a:pos x="16" y="16"/>
                </a:cxn>
                <a:cxn ang="0">
                  <a:pos x="10" y="11"/>
                </a:cxn>
                <a:cxn ang="0">
                  <a:pos x="5" y="11"/>
                </a:cxn>
                <a:cxn ang="0">
                  <a:pos x="5" y="5"/>
                </a:cxn>
                <a:cxn ang="0">
                  <a:pos x="0" y="0"/>
                </a:cxn>
                <a:cxn ang="0">
                  <a:pos x="31" y="0"/>
                </a:cxn>
                <a:cxn ang="0">
                  <a:pos x="58" y="0"/>
                </a:cxn>
                <a:cxn ang="0">
                  <a:pos x="90" y="5"/>
                </a:cxn>
                <a:cxn ang="0">
                  <a:pos x="111" y="11"/>
                </a:cxn>
                <a:cxn ang="0">
                  <a:pos x="132" y="16"/>
                </a:cxn>
                <a:cxn ang="0">
                  <a:pos x="153" y="21"/>
                </a:cxn>
                <a:cxn ang="0">
                  <a:pos x="158" y="21"/>
                </a:cxn>
                <a:cxn ang="0">
                  <a:pos x="169" y="26"/>
                </a:cxn>
                <a:cxn ang="0">
                  <a:pos x="174" y="26"/>
                </a:cxn>
                <a:cxn ang="0">
                  <a:pos x="179" y="32"/>
                </a:cxn>
                <a:cxn ang="0">
                  <a:pos x="185" y="42"/>
                </a:cxn>
                <a:cxn ang="0">
                  <a:pos x="190" y="53"/>
                </a:cxn>
                <a:cxn ang="0">
                  <a:pos x="195" y="64"/>
                </a:cxn>
                <a:cxn ang="0">
                  <a:pos x="200" y="74"/>
                </a:cxn>
                <a:cxn ang="0">
                  <a:pos x="200" y="85"/>
                </a:cxn>
                <a:cxn ang="0">
                  <a:pos x="200" y="90"/>
                </a:cxn>
                <a:cxn ang="0">
                  <a:pos x="200" y="95"/>
                </a:cxn>
                <a:cxn ang="0">
                  <a:pos x="200" y="101"/>
                </a:cxn>
                <a:cxn ang="0">
                  <a:pos x="200" y="106"/>
                </a:cxn>
                <a:cxn ang="0">
                  <a:pos x="200" y="106"/>
                </a:cxn>
                <a:cxn ang="0">
                  <a:pos x="200" y="111"/>
                </a:cxn>
                <a:cxn ang="0">
                  <a:pos x="195" y="111"/>
                </a:cxn>
                <a:cxn ang="0">
                  <a:pos x="195" y="111"/>
                </a:cxn>
                <a:cxn ang="0">
                  <a:pos x="190" y="106"/>
                </a:cxn>
                <a:cxn ang="0">
                  <a:pos x="185" y="106"/>
                </a:cxn>
                <a:cxn ang="0">
                  <a:pos x="179" y="106"/>
                </a:cxn>
                <a:cxn ang="0">
                  <a:pos x="163" y="101"/>
                </a:cxn>
                <a:cxn ang="0">
                  <a:pos x="142" y="95"/>
                </a:cxn>
                <a:cxn ang="0">
                  <a:pos x="121" y="85"/>
                </a:cxn>
                <a:cxn ang="0">
                  <a:pos x="95" y="74"/>
                </a:cxn>
                <a:cxn ang="0">
                  <a:pos x="74" y="58"/>
                </a:cxn>
                <a:cxn ang="0">
                  <a:pos x="47" y="48"/>
                </a:cxn>
                <a:cxn ang="0">
                  <a:pos x="47" y="48"/>
                </a:cxn>
              </a:cxnLst>
              <a:rect l="0" t="0" r="r" b="b"/>
              <a:pathLst>
                <a:path w="200" h="111">
                  <a:moveTo>
                    <a:pt x="47" y="48"/>
                  </a:moveTo>
                  <a:lnTo>
                    <a:pt x="37" y="37"/>
                  </a:lnTo>
                  <a:lnTo>
                    <a:pt x="26" y="32"/>
                  </a:lnTo>
                  <a:lnTo>
                    <a:pt x="21" y="21"/>
                  </a:lnTo>
                  <a:lnTo>
                    <a:pt x="16" y="16"/>
                  </a:lnTo>
                  <a:lnTo>
                    <a:pt x="10" y="11"/>
                  </a:lnTo>
                  <a:lnTo>
                    <a:pt x="5" y="11"/>
                  </a:lnTo>
                  <a:lnTo>
                    <a:pt x="5" y="5"/>
                  </a:lnTo>
                  <a:lnTo>
                    <a:pt x="0" y="0"/>
                  </a:lnTo>
                  <a:lnTo>
                    <a:pt x="31" y="0"/>
                  </a:lnTo>
                  <a:lnTo>
                    <a:pt x="58" y="0"/>
                  </a:lnTo>
                  <a:lnTo>
                    <a:pt x="90" y="5"/>
                  </a:lnTo>
                  <a:lnTo>
                    <a:pt x="111" y="11"/>
                  </a:lnTo>
                  <a:lnTo>
                    <a:pt x="132" y="16"/>
                  </a:lnTo>
                  <a:lnTo>
                    <a:pt x="153" y="21"/>
                  </a:lnTo>
                  <a:lnTo>
                    <a:pt x="158" y="21"/>
                  </a:lnTo>
                  <a:lnTo>
                    <a:pt x="169" y="26"/>
                  </a:lnTo>
                  <a:lnTo>
                    <a:pt x="174" y="26"/>
                  </a:lnTo>
                  <a:lnTo>
                    <a:pt x="179" y="32"/>
                  </a:lnTo>
                  <a:lnTo>
                    <a:pt x="185" y="42"/>
                  </a:lnTo>
                  <a:lnTo>
                    <a:pt x="190" y="53"/>
                  </a:lnTo>
                  <a:lnTo>
                    <a:pt x="195" y="64"/>
                  </a:lnTo>
                  <a:lnTo>
                    <a:pt x="200" y="74"/>
                  </a:lnTo>
                  <a:lnTo>
                    <a:pt x="200" y="85"/>
                  </a:lnTo>
                  <a:lnTo>
                    <a:pt x="200" y="90"/>
                  </a:lnTo>
                  <a:lnTo>
                    <a:pt x="200" y="95"/>
                  </a:lnTo>
                  <a:lnTo>
                    <a:pt x="200" y="101"/>
                  </a:lnTo>
                  <a:lnTo>
                    <a:pt x="200" y="106"/>
                  </a:lnTo>
                  <a:lnTo>
                    <a:pt x="200" y="106"/>
                  </a:lnTo>
                  <a:lnTo>
                    <a:pt x="200" y="111"/>
                  </a:lnTo>
                  <a:lnTo>
                    <a:pt x="195" y="111"/>
                  </a:lnTo>
                  <a:lnTo>
                    <a:pt x="195" y="111"/>
                  </a:lnTo>
                  <a:lnTo>
                    <a:pt x="190" y="106"/>
                  </a:lnTo>
                  <a:lnTo>
                    <a:pt x="185" y="106"/>
                  </a:lnTo>
                  <a:lnTo>
                    <a:pt x="179" y="106"/>
                  </a:lnTo>
                  <a:lnTo>
                    <a:pt x="163" y="101"/>
                  </a:lnTo>
                  <a:lnTo>
                    <a:pt x="142" y="95"/>
                  </a:lnTo>
                  <a:lnTo>
                    <a:pt x="121" y="85"/>
                  </a:lnTo>
                  <a:lnTo>
                    <a:pt x="95" y="74"/>
                  </a:lnTo>
                  <a:lnTo>
                    <a:pt x="74" y="58"/>
                  </a:lnTo>
                  <a:lnTo>
                    <a:pt x="47" y="48"/>
                  </a:lnTo>
                  <a:lnTo>
                    <a:pt x="47" y="48"/>
                  </a:lnTo>
                </a:path>
              </a:pathLst>
            </a:custGeom>
            <a:solidFill>
              <a:schemeClr val="bg1">
                <a:lumMod val="50000"/>
              </a:schemeClr>
            </a:solidFill>
            <a:ln w="5">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598" name="Freeform 38"/>
            <p:cNvSpPr/>
            <p:nvPr/>
          </p:nvSpPr>
          <p:spPr bwMode="auto">
            <a:xfrm>
              <a:off x="3348" y="4823"/>
              <a:ext cx="225" cy="1018"/>
            </a:xfrm>
            <a:custGeom>
              <a:avLst/>
              <a:gdLst/>
              <a:ahLst/>
              <a:cxnLst>
                <a:cxn ang="0">
                  <a:pos x="0" y="16"/>
                </a:cxn>
                <a:cxn ang="0">
                  <a:pos x="0" y="6"/>
                </a:cxn>
                <a:cxn ang="0">
                  <a:pos x="5" y="0"/>
                </a:cxn>
                <a:cxn ang="0">
                  <a:pos x="11" y="0"/>
                </a:cxn>
                <a:cxn ang="0">
                  <a:pos x="27" y="0"/>
                </a:cxn>
                <a:cxn ang="0">
                  <a:pos x="42" y="6"/>
                </a:cxn>
                <a:cxn ang="0">
                  <a:pos x="58" y="11"/>
                </a:cxn>
                <a:cxn ang="0">
                  <a:pos x="74" y="16"/>
                </a:cxn>
                <a:cxn ang="0">
                  <a:pos x="85" y="21"/>
                </a:cxn>
                <a:cxn ang="0">
                  <a:pos x="90" y="27"/>
                </a:cxn>
                <a:cxn ang="0">
                  <a:pos x="90" y="37"/>
                </a:cxn>
                <a:cxn ang="0">
                  <a:pos x="90" y="48"/>
                </a:cxn>
                <a:cxn ang="0">
                  <a:pos x="85" y="58"/>
                </a:cxn>
                <a:cxn ang="0">
                  <a:pos x="85" y="80"/>
                </a:cxn>
                <a:cxn ang="0">
                  <a:pos x="79" y="101"/>
                </a:cxn>
                <a:cxn ang="0">
                  <a:pos x="79" y="132"/>
                </a:cxn>
                <a:cxn ang="0">
                  <a:pos x="79" y="196"/>
                </a:cxn>
                <a:cxn ang="0">
                  <a:pos x="79" y="244"/>
                </a:cxn>
                <a:cxn ang="0">
                  <a:pos x="79" y="296"/>
                </a:cxn>
                <a:cxn ang="0">
                  <a:pos x="74" y="349"/>
                </a:cxn>
                <a:cxn ang="0">
                  <a:pos x="74" y="376"/>
                </a:cxn>
                <a:cxn ang="0">
                  <a:pos x="69" y="392"/>
                </a:cxn>
                <a:cxn ang="0">
                  <a:pos x="64" y="402"/>
                </a:cxn>
                <a:cxn ang="0">
                  <a:pos x="64" y="407"/>
                </a:cxn>
                <a:cxn ang="0">
                  <a:pos x="53" y="397"/>
                </a:cxn>
                <a:cxn ang="0">
                  <a:pos x="37" y="381"/>
                </a:cxn>
                <a:cxn ang="0">
                  <a:pos x="27" y="360"/>
                </a:cxn>
                <a:cxn ang="0">
                  <a:pos x="21" y="344"/>
                </a:cxn>
                <a:cxn ang="0">
                  <a:pos x="21" y="339"/>
                </a:cxn>
                <a:cxn ang="0">
                  <a:pos x="21" y="323"/>
                </a:cxn>
                <a:cxn ang="0">
                  <a:pos x="27" y="302"/>
                </a:cxn>
                <a:cxn ang="0">
                  <a:pos x="27" y="275"/>
                </a:cxn>
                <a:cxn ang="0">
                  <a:pos x="32" y="201"/>
                </a:cxn>
                <a:cxn ang="0">
                  <a:pos x="27" y="122"/>
                </a:cxn>
                <a:cxn ang="0">
                  <a:pos x="21" y="85"/>
                </a:cxn>
                <a:cxn ang="0">
                  <a:pos x="16" y="53"/>
                </a:cxn>
                <a:cxn ang="0">
                  <a:pos x="11" y="37"/>
                </a:cxn>
                <a:cxn ang="0">
                  <a:pos x="5" y="27"/>
                </a:cxn>
              </a:cxnLst>
              <a:rect l="0" t="0" r="r" b="b"/>
              <a:pathLst>
                <a:path w="90" h="407">
                  <a:moveTo>
                    <a:pt x="5" y="27"/>
                  </a:moveTo>
                  <a:lnTo>
                    <a:pt x="0" y="16"/>
                  </a:lnTo>
                  <a:lnTo>
                    <a:pt x="0" y="11"/>
                  </a:lnTo>
                  <a:lnTo>
                    <a:pt x="0" y="6"/>
                  </a:lnTo>
                  <a:lnTo>
                    <a:pt x="0" y="0"/>
                  </a:lnTo>
                  <a:lnTo>
                    <a:pt x="5" y="0"/>
                  </a:lnTo>
                  <a:lnTo>
                    <a:pt x="11" y="0"/>
                  </a:lnTo>
                  <a:lnTo>
                    <a:pt x="11" y="0"/>
                  </a:lnTo>
                  <a:lnTo>
                    <a:pt x="16" y="0"/>
                  </a:lnTo>
                  <a:lnTo>
                    <a:pt x="27" y="0"/>
                  </a:lnTo>
                  <a:lnTo>
                    <a:pt x="32" y="0"/>
                  </a:lnTo>
                  <a:lnTo>
                    <a:pt x="42" y="6"/>
                  </a:lnTo>
                  <a:lnTo>
                    <a:pt x="53" y="11"/>
                  </a:lnTo>
                  <a:lnTo>
                    <a:pt x="58" y="11"/>
                  </a:lnTo>
                  <a:lnTo>
                    <a:pt x="69" y="16"/>
                  </a:lnTo>
                  <a:lnTo>
                    <a:pt x="74" y="16"/>
                  </a:lnTo>
                  <a:lnTo>
                    <a:pt x="79" y="21"/>
                  </a:lnTo>
                  <a:lnTo>
                    <a:pt x="85" y="21"/>
                  </a:lnTo>
                  <a:lnTo>
                    <a:pt x="85" y="21"/>
                  </a:lnTo>
                  <a:lnTo>
                    <a:pt x="90" y="27"/>
                  </a:lnTo>
                  <a:lnTo>
                    <a:pt x="90" y="32"/>
                  </a:lnTo>
                  <a:lnTo>
                    <a:pt x="90" y="37"/>
                  </a:lnTo>
                  <a:lnTo>
                    <a:pt x="90" y="43"/>
                  </a:lnTo>
                  <a:lnTo>
                    <a:pt x="90" y="48"/>
                  </a:lnTo>
                  <a:lnTo>
                    <a:pt x="85" y="53"/>
                  </a:lnTo>
                  <a:lnTo>
                    <a:pt x="85" y="58"/>
                  </a:lnTo>
                  <a:lnTo>
                    <a:pt x="85" y="69"/>
                  </a:lnTo>
                  <a:lnTo>
                    <a:pt x="85" y="80"/>
                  </a:lnTo>
                  <a:lnTo>
                    <a:pt x="79" y="90"/>
                  </a:lnTo>
                  <a:lnTo>
                    <a:pt x="79" y="101"/>
                  </a:lnTo>
                  <a:lnTo>
                    <a:pt x="79" y="117"/>
                  </a:lnTo>
                  <a:lnTo>
                    <a:pt x="79" y="132"/>
                  </a:lnTo>
                  <a:lnTo>
                    <a:pt x="79" y="164"/>
                  </a:lnTo>
                  <a:lnTo>
                    <a:pt x="79" y="196"/>
                  </a:lnTo>
                  <a:lnTo>
                    <a:pt x="79" y="222"/>
                  </a:lnTo>
                  <a:lnTo>
                    <a:pt x="79" y="244"/>
                  </a:lnTo>
                  <a:lnTo>
                    <a:pt x="79" y="270"/>
                  </a:lnTo>
                  <a:lnTo>
                    <a:pt x="79" y="296"/>
                  </a:lnTo>
                  <a:lnTo>
                    <a:pt x="79" y="323"/>
                  </a:lnTo>
                  <a:lnTo>
                    <a:pt x="74" y="349"/>
                  </a:lnTo>
                  <a:lnTo>
                    <a:pt x="74" y="365"/>
                  </a:lnTo>
                  <a:lnTo>
                    <a:pt x="74" y="376"/>
                  </a:lnTo>
                  <a:lnTo>
                    <a:pt x="69" y="386"/>
                  </a:lnTo>
                  <a:lnTo>
                    <a:pt x="69" y="392"/>
                  </a:lnTo>
                  <a:lnTo>
                    <a:pt x="69" y="397"/>
                  </a:lnTo>
                  <a:lnTo>
                    <a:pt x="64" y="402"/>
                  </a:lnTo>
                  <a:lnTo>
                    <a:pt x="64" y="407"/>
                  </a:lnTo>
                  <a:lnTo>
                    <a:pt x="64" y="407"/>
                  </a:lnTo>
                  <a:lnTo>
                    <a:pt x="58" y="402"/>
                  </a:lnTo>
                  <a:lnTo>
                    <a:pt x="53" y="397"/>
                  </a:lnTo>
                  <a:lnTo>
                    <a:pt x="48" y="392"/>
                  </a:lnTo>
                  <a:lnTo>
                    <a:pt x="37" y="381"/>
                  </a:lnTo>
                  <a:lnTo>
                    <a:pt x="32" y="370"/>
                  </a:lnTo>
                  <a:lnTo>
                    <a:pt x="27" y="360"/>
                  </a:lnTo>
                  <a:lnTo>
                    <a:pt x="21" y="349"/>
                  </a:lnTo>
                  <a:lnTo>
                    <a:pt x="21" y="344"/>
                  </a:lnTo>
                  <a:lnTo>
                    <a:pt x="21" y="339"/>
                  </a:lnTo>
                  <a:lnTo>
                    <a:pt x="21" y="339"/>
                  </a:lnTo>
                  <a:lnTo>
                    <a:pt x="21" y="328"/>
                  </a:lnTo>
                  <a:lnTo>
                    <a:pt x="21" y="323"/>
                  </a:lnTo>
                  <a:lnTo>
                    <a:pt x="21" y="312"/>
                  </a:lnTo>
                  <a:lnTo>
                    <a:pt x="27" y="302"/>
                  </a:lnTo>
                  <a:lnTo>
                    <a:pt x="27" y="286"/>
                  </a:lnTo>
                  <a:lnTo>
                    <a:pt x="27" y="275"/>
                  </a:lnTo>
                  <a:lnTo>
                    <a:pt x="32" y="238"/>
                  </a:lnTo>
                  <a:lnTo>
                    <a:pt x="32" y="201"/>
                  </a:lnTo>
                  <a:lnTo>
                    <a:pt x="32" y="164"/>
                  </a:lnTo>
                  <a:lnTo>
                    <a:pt x="27" y="122"/>
                  </a:lnTo>
                  <a:lnTo>
                    <a:pt x="27" y="101"/>
                  </a:lnTo>
                  <a:lnTo>
                    <a:pt x="21" y="85"/>
                  </a:lnTo>
                  <a:lnTo>
                    <a:pt x="21" y="69"/>
                  </a:lnTo>
                  <a:lnTo>
                    <a:pt x="16" y="53"/>
                  </a:lnTo>
                  <a:lnTo>
                    <a:pt x="16" y="43"/>
                  </a:lnTo>
                  <a:lnTo>
                    <a:pt x="11" y="37"/>
                  </a:lnTo>
                  <a:lnTo>
                    <a:pt x="11" y="27"/>
                  </a:lnTo>
                  <a:lnTo>
                    <a:pt x="5" y="27"/>
                  </a:lnTo>
                  <a:lnTo>
                    <a:pt x="5" y="27"/>
                  </a:lnTo>
                </a:path>
              </a:pathLst>
            </a:custGeom>
            <a:solidFill>
              <a:schemeClr val="bg1">
                <a:lumMod val="50000"/>
              </a:schemeClr>
            </a:solidFill>
            <a:ln w="5">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599" name="Freeform 39"/>
            <p:cNvSpPr/>
            <p:nvPr/>
          </p:nvSpPr>
          <p:spPr bwMode="auto">
            <a:xfrm>
              <a:off x="2728" y="5273"/>
              <a:ext cx="250" cy="583"/>
            </a:xfrm>
            <a:custGeom>
              <a:avLst/>
              <a:gdLst/>
              <a:ahLst/>
              <a:cxnLst>
                <a:cxn ang="0">
                  <a:pos x="69" y="201"/>
                </a:cxn>
                <a:cxn ang="0">
                  <a:pos x="63" y="212"/>
                </a:cxn>
                <a:cxn ang="0">
                  <a:pos x="58" y="217"/>
                </a:cxn>
                <a:cxn ang="0">
                  <a:pos x="53" y="227"/>
                </a:cxn>
                <a:cxn ang="0">
                  <a:pos x="42" y="233"/>
                </a:cxn>
                <a:cxn ang="0">
                  <a:pos x="37" y="233"/>
                </a:cxn>
                <a:cxn ang="0">
                  <a:pos x="37" y="233"/>
                </a:cxn>
                <a:cxn ang="0">
                  <a:pos x="32" y="227"/>
                </a:cxn>
                <a:cxn ang="0">
                  <a:pos x="26" y="222"/>
                </a:cxn>
                <a:cxn ang="0">
                  <a:pos x="16" y="212"/>
                </a:cxn>
                <a:cxn ang="0">
                  <a:pos x="10" y="201"/>
                </a:cxn>
                <a:cxn ang="0">
                  <a:pos x="5" y="190"/>
                </a:cxn>
                <a:cxn ang="0">
                  <a:pos x="0" y="185"/>
                </a:cxn>
                <a:cxn ang="0">
                  <a:pos x="0" y="180"/>
                </a:cxn>
                <a:cxn ang="0">
                  <a:pos x="0" y="175"/>
                </a:cxn>
                <a:cxn ang="0">
                  <a:pos x="5" y="169"/>
                </a:cxn>
                <a:cxn ang="0">
                  <a:pos x="5" y="164"/>
                </a:cxn>
                <a:cxn ang="0">
                  <a:pos x="10" y="153"/>
                </a:cxn>
                <a:cxn ang="0">
                  <a:pos x="16" y="148"/>
                </a:cxn>
                <a:cxn ang="0">
                  <a:pos x="16" y="143"/>
                </a:cxn>
                <a:cxn ang="0">
                  <a:pos x="21" y="132"/>
                </a:cxn>
                <a:cxn ang="0">
                  <a:pos x="26" y="127"/>
                </a:cxn>
                <a:cxn ang="0">
                  <a:pos x="26" y="116"/>
                </a:cxn>
                <a:cxn ang="0">
                  <a:pos x="32" y="106"/>
                </a:cxn>
                <a:cxn ang="0">
                  <a:pos x="37" y="90"/>
                </a:cxn>
                <a:cxn ang="0">
                  <a:pos x="37" y="79"/>
                </a:cxn>
                <a:cxn ang="0">
                  <a:pos x="42" y="53"/>
                </a:cxn>
                <a:cxn ang="0">
                  <a:pos x="47" y="37"/>
                </a:cxn>
                <a:cxn ang="0">
                  <a:pos x="47" y="16"/>
                </a:cxn>
                <a:cxn ang="0">
                  <a:pos x="53" y="0"/>
                </a:cxn>
                <a:cxn ang="0">
                  <a:pos x="58" y="5"/>
                </a:cxn>
                <a:cxn ang="0">
                  <a:pos x="63" y="5"/>
                </a:cxn>
                <a:cxn ang="0">
                  <a:pos x="69" y="5"/>
                </a:cxn>
                <a:cxn ang="0">
                  <a:pos x="74" y="11"/>
                </a:cxn>
                <a:cxn ang="0">
                  <a:pos x="79" y="16"/>
                </a:cxn>
                <a:cxn ang="0">
                  <a:pos x="79" y="27"/>
                </a:cxn>
                <a:cxn ang="0">
                  <a:pos x="84" y="32"/>
                </a:cxn>
                <a:cxn ang="0">
                  <a:pos x="95" y="48"/>
                </a:cxn>
                <a:cxn ang="0">
                  <a:pos x="95" y="58"/>
                </a:cxn>
                <a:cxn ang="0">
                  <a:pos x="100" y="79"/>
                </a:cxn>
                <a:cxn ang="0">
                  <a:pos x="100" y="101"/>
                </a:cxn>
                <a:cxn ang="0">
                  <a:pos x="100" y="122"/>
                </a:cxn>
                <a:cxn ang="0">
                  <a:pos x="95" y="148"/>
                </a:cxn>
                <a:cxn ang="0">
                  <a:pos x="90" y="169"/>
                </a:cxn>
                <a:cxn ang="0">
                  <a:pos x="79" y="185"/>
                </a:cxn>
                <a:cxn ang="0">
                  <a:pos x="69" y="201"/>
                </a:cxn>
                <a:cxn ang="0">
                  <a:pos x="69" y="201"/>
                </a:cxn>
              </a:cxnLst>
              <a:rect l="0" t="0" r="r" b="b"/>
              <a:pathLst>
                <a:path w="100" h="233">
                  <a:moveTo>
                    <a:pt x="69" y="201"/>
                  </a:moveTo>
                  <a:lnTo>
                    <a:pt x="63" y="212"/>
                  </a:lnTo>
                  <a:lnTo>
                    <a:pt x="58" y="217"/>
                  </a:lnTo>
                  <a:lnTo>
                    <a:pt x="53" y="227"/>
                  </a:lnTo>
                  <a:lnTo>
                    <a:pt x="42" y="233"/>
                  </a:lnTo>
                  <a:lnTo>
                    <a:pt x="37" y="233"/>
                  </a:lnTo>
                  <a:lnTo>
                    <a:pt x="37" y="233"/>
                  </a:lnTo>
                  <a:lnTo>
                    <a:pt x="32" y="227"/>
                  </a:lnTo>
                  <a:lnTo>
                    <a:pt x="26" y="222"/>
                  </a:lnTo>
                  <a:lnTo>
                    <a:pt x="16" y="212"/>
                  </a:lnTo>
                  <a:lnTo>
                    <a:pt x="10" y="201"/>
                  </a:lnTo>
                  <a:lnTo>
                    <a:pt x="5" y="190"/>
                  </a:lnTo>
                  <a:lnTo>
                    <a:pt x="0" y="185"/>
                  </a:lnTo>
                  <a:lnTo>
                    <a:pt x="0" y="180"/>
                  </a:lnTo>
                  <a:lnTo>
                    <a:pt x="0" y="175"/>
                  </a:lnTo>
                  <a:lnTo>
                    <a:pt x="5" y="169"/>
                  </a:lnTo>
                  <a:lnTo>
                    <a:pt x="5" y="164"/>
                  </a:lnTo>
                  <a:lnTo>
                    <a:pt x="10" y="153"/>
                  </a:lnTo>
                  <a:lnTo>
                    <a:pt x="16" y="148"/>
                  </a:lnTo>
                  <a:lnTo>
                    <a:pt x="16" y="143"/>
                  </a:lnTo>
                  <a:lnTo>
                    <a:pt x="21" y="132"/>
                  </a:lnTo>
                  <a:lnTo>
                    <a:pt x="26" y="127"/>
                  </a:lnTo>
                  <a:lnTo>
                    <a:pt x="26" y="116"/>
                  </a:lnTo>
                  <a:lnTo>
                    <a:pt x="32" y="106"/>
                  </a:lnTo>
                  <a:lnTo>
                    <a:pt x="37" y="90"/>
                  </a:lnTo>
                  <a:lnTo>
                    <a:pt x="37" y="79"/>
                  </a:lnTo>
                  <a:lnTo>
                    <a:pt x="42" y="53"/>
                  </a:lnTo>
                  <a:lnTo>
                    <a:pt x="47" y="37"/>
                  </a:lnTo>
                  <a:lnTo>
                    <a:pt x="47" y="16"/>
                  </a:lnTo>
                  <a:lnTo>
                    <a:pt x="53" y="0"/>
                  </a:lnTo>
                  <a:lnTo>
                    <a:pt x="58" y="5"/>
                  </a:lnTo>
                  <a:lnTo>
                    <a:pt x="63" y="5"/>
                  </a:lnTo>
                  <a:lnTo>
                    <a:pt x="69" y="5"/>
                  </a:lnTo>
                  <a:lnTo>
                    <a:pt x="74" y="11"/>
                  </a:lnTo>
                  <a:lnTo>
                    <a:pt x="79" y="16"/>
                  </a:lnTo>
                  <a:lnTo>
                    <a:pt x="79" y="27"/>
                  </a:lnTo>
                  <a:lnTo>
                    <a:pt x="84" y="32"/>
                  </a:lnTo>
                  <a:lnTo>
                    <a:pt x="95" y="48"/>
                  </a:lnTo>
                  <a:lnTo>
                    <a:pt x="95" y="58"/>
                  </a:lnTo>
                  <a:lnTo>
                    <a:pt x="100" y="79"/>
                  </a:lnTo>
                  <a:lnTo>
                    <a:pt x="100" y="101"/>
                  </a:lnTo>
                  <a:lnTo>
                    <a:pt x="100" y="122"/>
                  </a:lnTo>
                  <a:lnTo>
                    <a:pt x="95" y="148"/>
                  </a:lnTo>
                  <a:lnTo>
                    <a:pt x="90" y="169"/>
                  </a:lnTo>
                  <a:lnTo>
                    <a:pt x="79" y="185"/>
                  </a:lnTo>
                  <a:lnTo>
                    <a:pt x="69" y="201"/>
                  </a:lnTo>
                  <a:lnTo>
                    <a:pt x="69" y="201"/>
                  </a:lnTo>
                </a:path>
              </a:pathLst>
            </a:custGeom>
            <a:solidFill>
              <a:schemeClr val="bg1">
                <a:lumMod val="50000"/>
              </a:schemeClr>
            </a:solidFill>
            <a:ln w="5">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 name="Freeform 36"/>
          <p:cNvSpPr/>
          <p:nvPr/>
        </p:nvSpPr>
        <p:spPr bwMode="auto">
          <a:xfrm>
            <a:off x="4056380" y="3566478"/>
            <a:ext cx="947738" cy="781050"/>
          </a:xfrm>
          <a:custGeom>
            <a:avLst/>
            <a:gdLst/>
            <a:ahLst/>
            <a:cxnLst>
              <a:cxn ang="0">
                <a:pos x="85" y="471"/>
              </a:cxn>
              <a:cxn ang="0">
                <a:pos x="48" y="486"/>
              </a:cxn>
              <a:cxn ang="0">
                <a:pos x="21" y="492"/>
              </a:cxn>
              <a:cxn ang="0">
                <a:pos x="6" y="492"/>
              </a:cxn>
              <a:cxn ang="0">
                <a:pos x="0" y="492"/>
              </a:cxn>
              <a:cxn ang="0">
                <a:pos x="6" y="481"/>
              </a:cxn>
              <a:cxn ang="0">
                <a:pos x="21" y="476"/>
              </a:cxn>
              <a:cxn ang="0">
                <a:pos x="43" y="465"/>
              </a:cxn>
              <a:cxn ang="0">
                <a:pos x="74" y="449"/>
              </a:cxn>
              <a:cxn ang="0">
                <a:pos x="111" y="434"/>
              </a:cxn>
              <a:cxn ang="0">
                <a:pos x="153" y="407"/>
              </a:cxn>
              <a:cxn ang="0">
                <a:pos x="201" y="381"/>
              </a:cxn>
              <a:cxn ang="0">
                <a:pos x="254" y="349"/>
              </a:cxn>
              <a:cxn ang="0">
                <a:pos x="301" y="312"/>
              </a:cxn>
              <a:cxn ang="0">
                <a:pos x="344" y="280"/>
              </a:cxn>
              <a:cxn ang="0">
                <a:pos x="375" y="248"/>
              </a:cxn>
              <a:cxn ang="0">
                <a:pos x="423" y="196"/>
              </a:cxn>
              <a:cxn ang="0">
                <a:pos x="470" y="132"/>
              </a:cxn>
              <a:cxn ang="0">
                <a:pos x="502" y="85"/>
              </a:cxn>
              <a:cxn ang="0">
                <a:pos x="513" y="58"/>
              </a:cxn>
              <a:cxn ang="0">
                <a:pos x="523" y="37"/>
              </a:cxn>
              <a:cxn ang="0">
                <a:pos x="523" y="26"/>
              </a:cxn>
              <a:cxn ang="0">
                <a:pos x="523" y="11"/>
              </a:cxn>
              <a:cxn ang="0">
                <a:pos x="523" y="0"/>
              </a:cxn>
              <a:cxn ang="0">
                <a:pos x="534" y="0"/>
              </a:cxn>
              <a:cxn ang="0">
                <a:pos x="555" y="5"/>
              </a:cxn>
              <a:cxn ang="0">
                <a:pos x="571" y="11"/>
              </a:cxn>
              <a:cxn ang="0">
                <a:pos x="592" y="32"/>
              </a:cxn>
              <a:cxn ang="0">
                <a:pos x="597" y="42"/>
              </a:cxn>
              <a:cxn ang="0">
                <a:pos x="597" y="48"/>
              </a:cxn>
              <a:cxn ang="0">
                <a:pos x="597" y="63"/>
              </a:cxn>
              <a:cxn ang="0">
                <a:pos x="581" y="79"/>
              </a:cxn>
              <a:cxn ang="0">
                <a:pos x="560" y="111"/>
              </a:cxn>
              <a:cxn ang="0">
                <a:pos x="534" y="148"/>
              </a:cxn>
              <a:cxn ang="0">
                <a:pos x="502" y="185"/>
              </a:cxn>
              <a:cxn ang="0">
                <a:pos x="476" y="222"/>
              </a:cxn>
              <a:cxn ang="0">
                <a:pos x="449" y="248"/>
              </a:cxn>
              <a:cxn ang="0">
                <a:pos x="428" y="275"/>
              </a:cxn>
              <a:cxn ang="0">
                <a:pos x="402" y="296"/>
              </a:cxn>
              <a:cxn ang="0">
                <a:pos x="375" y="317"/>
              </a:cxn>
              <a:cxn ang="0">
                <a:pos x="338" y="344"/>
              </a:cxn>
              <a:cxn ang="0">
                <a:pos x="296" y="370"/>
              </a:cxn>
              <a:cxn ang="0">
                <a:pos x="206" y="423"/>
              </a:cxn>
              <a:cxn ang="0">
                <a:pos x="106" y="465"/>
              </a:cxn>
            </a:cxnLst>
            <a:rect l="0" t="0" r="r" b="b"/>
            <a:pathLst>
              <a:path w="597" h="492">
                <a:moveTo>
                  <a:pt x="106" y="465"/>
                </a:moveTo>
                <a:lnTo>
                  <a:pt x="85" y="471"/>
                </a:lnTo>
                <a:lnTo>
                  <a:pt x="64" y="481"/>
                </a:lnTo>
                <a:lnTo>
                  <a:pt x="48" y="486"/>
                </a:lnTo>
                <a:lnTo>
                  <a:pt x="32" y="486"/>
                </a:lnTo>
                <a:lnTo>
                  <a:pt x="21" y="492"/>
                </a:lnTo>
                <a:lnTo>
                  <a:pt x="11" y="492"/>
                </a:lnTo>
                <a:lnTo>
                  <a:pt x="6" y="492"/>
                </a:lnTo>
                <a:lnTo>
                  <a:pt x="0" y="492"/>
                </a:lnTo>
                <a:lnTo>
                  <a:pt x="0" y="492"/>
                </a:lnTo>
                <a:lnTo>
                  <a:pt x="0" y="486"/>
                </a:lnTo>
                <a:lnTo>
                  <a:pt x="6" y="481"/>
                </a:lnTo>
                <a:lnTo>
                  <a:pt x="11" y="481"/>
                </a:lnTo>
                <a:lnTo>
                  <a:pt x="21" y="476"/>
                </a:lnTo>
                <a:lnTo>
                  <a:pt x="32" y="471"/>
                </a:lnTo>
                <a:lnTo>
                  <a:pt x="43" y="465"/>
                </a:lnTo>
                <a:lnTo>
                  <a:pt x="58" y="460"/>
                </a:lnTo>
                <a:lnTo>
                  <a:pt x="74" y="449"/>
                </a:lnTo>
                <a:lnTo>
                  <a:pt x="90" y="444"/>
                </a:lnTo>
                <a:lnTo>
                  <a:pt x="111" y="434"/>
                </a:lnTo>
                <a:lnTo>
                  <a:pt x="132" y="423"/>
                </a:lnTo>
                <a:lnTo>
                  <a:pt x="153" y="407"/>
                </a:lnTo>
                <a:lnTo>
                  <a:pt x="175" y="397"/>
                </a:lnTo>
                <a:lnTo>
                  <a:pt x="201" y="381"/>
                </a:lnTo>
                <a:lnTo>
                  <a:pt x="227" y="365"/>
                </a:lnTo>
                <a:lnTo>
                  <a:pt x="254" y="349"/>
                </a:lnTo>
                <a:lnTo>
                  <a:pt x="275" y="333"/>
                </a:lnTo>
                <a:lnTo>
                  <a:pt x="301" y="312"/>
                </a:lnTo>
                <a:lnTo>
                  <a:pt x="322" y="296"/>
                </a:lnTo>
                <a:lnTo>
                  <a:pt x="344" y="280"/>
                </a:lnTo>
                <a:lnTo>
                  <a:pt x="359" y="264"/>
                </a:lnTo>
                <a:lnTo>
                  <a:pt x="375" y="248"/>
                </a:lnTo>
                <a:lnTo>
                  <a:pt x="391" y="233"/>
                </a:lnTo>
                <a:lnTo>
                  <a:pt x="423" y="196"/>
                </a:lnTo>
                <a:lnTo>
                  <a:pt x="449" y="164"/>
                </a:lnTo>
                <a:lnTo>
                  <a:pt x="470" y="132"/>
                </a:lnTo>
                <a:lnTo>
                  <a:pt x="491" y="100"/>
                </a:lnTo>
                <a:lnTo>
                  <a:pt x="502" y="85"/>
                </a:lnTo>
                <a:lnTo>
                  <a:pt x="507" y="69"/>
                </a:lnTo>
                <a:lnTo>
                  <a:pt x="513" y="58"/>
                </a:lnTo>
                <a:lnTo>
                  <a:pt x="518" y="48"/>
                </a:lnTo>
                <a:lnTo>
                  <a:pt x="523" y="37"/>
                </a:lnTo>
                <a:lnTo>
                  <a:pt x="523" y="32"/>
                </a:lnTo>
                <a:lnTo>
                  <a:pt x="523" y="26"/>
                </a:lnTo>
                <a:lnTo>
                  <a:pt x="523" y="21"/>
                </a:lnTo>
                <a:lnTo>
                  <a:pt x="523" y="11"/>
                </a:lnTo>
                <a:lnTo>
                  <a:pt x="523" y="5"/>
                </a:lnTo>
                <a:lnTo>
                  <a:pt x="523" y="0"/>
                </a:lnTo>
                <a:lnTo>
                  <a:pt x="528" y="0"/>
                </a:lnTo>
                <a:lnTo>
                  <a:pt x="534" y="0"/>
                </a:lnTo>
                <a:lnTo>
                  <a:pt x="544" y="0"/>
                </a:lnTo>
                <a:lnTo>
                  <a:pt x="555" y="5"/>
                </a:lnTo>
                <a:lnTo>
                  <a:pt x="560" y="11"/>
                </a:lnTo>
                <a:lnTo>
                  <a:pt x="571" y="11"/>
                </a:lnTo>
                <a:lnTo>
                  <a:pt x="581" y="26"/>
                </a:lnTo>
                <a:lnTo>
                  <a:pt x="592" y="32"/>
                </a:lnTo>
                <a:lnTo>
                  <a:pt x="597" y="37"/>
                </a:lnTo>
                <a:lnTo>
                  <a:pt x="597" y="42"/>
                </a:lnTo>
                <a:lnTo>
                  <a:pt x="597" y="48"/>
                </a:lnTo>
                <a:lnTo>
                  <a:pt x="597" y="48"/>
                </a:lnTo>
                <a:lnTo>
                  <a:pt x="597" y="53"/>
                </a:lnTo>
                <a:lnTo>
                  <a:pt x="597" y="63"/>
                </a:lnTo>
                <a:lnTo>
                  <a:pt x="592" y="69"/>
                </a:lnTo>
                <a:lnTo>
                  <a:pt x="581" y="79"/>
                </a:lnTo>
                <a:lnTo>
                  <a:pt x="571" y="95"/>
                </a:lnTo>
                <a:lnTo>
                  <a:pt x="560" y="111"/>
                </a:lnTo>
                <a:lnTo>
                  <a:pt x="549" y="127"/>
                </a:lnTo>
                <a:lnTo>
                  <a:pt x="534" y="148"/>
                </a:lnTo>
                <a:lnTo>
                  <a:pt x="518" y="169"/>
                </a:lnTo>
                <a:lnTo>
                  <a:pt x="502" y="185"/>
                </a:lnTo>
                <a:lnTo>
                  <a:pt x="491" y="206"/>
                </a:lnTo>
                <a:lnTo>
                  <a:pt x="476" y="222"/>
                </a:lnTo>
                <a:lnTo>
                  <a:pt x="460" y="238"/>
                </a:lnTo>
                <a:lnTo>
                  <a:pt x="449" y="248"/>
                </a:lnTo>
                <a:lnTo>
                  <a:pt x="439" y="264"/>
                </a:lnTo>
                <a:lnTo>
                  <a:pt x="428" y="275"/>
                </a:lnTo>
                <a:lnTo>
                  <a:pt x="417" y="285"/>
                </a:lnTo>
                <a:lnTo>
                  <a:pt x="402" y="296"/>
                </a:lnTo>
                <a:lnTo>
                  <a:pt x="391" y="307"/>
                </a:lnTo>
                <a:lnTo>
                  <a:pt x="375" y="317"/>
                </a:lnTo>
                <a:lnTo>
                  <a:pt x="354" y="333"/>
                </a:lnTo>
                <a:lnTo>
                  <a:pt x="338" y="344"/>
                </a:lnTo>
                <a:lnTo>
                  <a:pt x="317" y="360"/>
                </a:lnTo>
                <a:lnTo>
                  <a:pt x="296" y="370"/>
                </a:lnTo>
                <a:lnTo>
                  <a:pt x="254" y="397"/>
                </a:lnTo>
                <a:lnTo>
                  <a:pt x="206" y="423"/>
                </a:lnTo>
                <a:lnTo>
                  <a:pt x="159" y="444"/>
                </a:lnTo>
                <a:lnTo>
                  <a:pt x="106" y="465"/>
                </a:lnTo>
                <a:lnTo>
                  <a:pt x="106" y="465"/>
                </a:lnTo>
              </a:path>
            </a:pathLst>
          </a:custGeom>
          <a:solidFill>
            <a:schemeClr val="accent6">
              <a:lumMod val="75000"/>
            </a:schemeClr>
          </a:solidFill>
          <a:ln w="5">
            <a:solidFill>
              <a:schemeClr val="accent6">
                <a:lumMod val="75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Freeform 37"/>
          <p:cNvSpPr/>
          <p:nvPr/>
        </p:nvSpPr>
        <p:spPr bwMode="auto">
          <a:xfrm>
            <a:off x="4937443" y="3364865"/>
            <a:ext cx="317500" cy="176213"/>
          </a:xfrm>
          <a:custGeom>
            <a:avLst/>
            <a:gdLst/>
            <a:ahLst/>
            <a:cxnLst>
              <a:cxn ang="0">
                <a:pos x="47" y="48"/>
              </a:cxn>
              <a:cxn ang="0">
                <a:pos x="37" y="37"/>
              </a:cxn>
              <a:cxn ang="0">
                <a:pos x="26" y="32"/>
              </a:cxn>
              <a:cxn ang="0">
                <a:pos x="21" y="21"/>
              </a:cxn>
              <a:cxn ang="0">
                <a:pos x="16" y="16"/>
              </a:cxn>
              <a:cxn ang="0">
                <a:pos x="10" y="11"/>
              </a:cxn>
              <a:cxn ang="0">
                <a:pos x="5" y="11"/>
              </a:cxn>
              <a:cxn ang="0">
                <a:pos x="5" y="5"/>
              </a:cxn>
              <a:cxn ang="0">
                <a:pos x="0" y="0"/>
              </a:cxn>
              <a:cxn ang="0">
                <a:pos x="31" y="0"/>
              </a:cxn>
              <a:cxn ang="0">
                <a:pos x="58" y="0"/>
              </a:cxn>
              <a:cxn ang="0">
                <a:pos x="90" y="5"/>
              </a:cxn>
              <a:cxn ang="0">
                <a:pos x="111" y="11"/>
              </a:cxn>
              <a:cxn ang="0">
                <a:pos x="132" y="16"/>
              </a:cxn>
              <a:cxn ang="0">
                <a:pos x="153" y="21"/>
              </a:cxn>
              <a:cxn ang="0">
                <a:pos x="158" y="21"/>
              </a:cxn>
              <a:cxn ang="0">
                <a:pos x="169" y="26"/>
              </a:cxn>
              <a:cxn ang="0">
                <a:pos x="174" y="26"/>
              </a:cxn>
              <a:cxn ang="0">
                <a:pos x="179" y="32"/>
              </a:cxn>
              <a:cxn ang="0">
                <a:pos x="185" y="42"/>
              </a:cxn>
              <a:cxn ang="0">
                <a:pos x="190" y="53"/>
              </a:cxn>
              <a:cxn ang="0">
                <a:pos x="195" y="64"/>
              </a:cxn>
              <a:cxn ang="0">
                <a:pos x="200" y="74"/>
              </a:cxn>
              <a:cxn ang="0">
                <a:pos x="200" y="85"/>
              </a:cxn>
              <a:cxn ang="0">
                <a:pos x="200" y="90"/>
              </a:cxn>
              <a:cxn ang="0">
                <a:pos x="200" y="95"/>
              </a:cxn>
              <a:cxn ang="0">
                <a:pos x="200" y="101"/>
              </a:cxn>
              <a:cxn ang="0">
                <a:pos x="200" y="106"/>
              </a:cxn>
              <a:cxn ang="0">
                <a:pos x="200" y="106"/>
              </a:cxn>
              <a:cxn ang="0">
                <a:pos x="200" y="111"/>
              </a:cxn>
              <a:cxn ang="0">
                <a:pos x="195" y="111"/>
              </a:cxn>
              <a:cxn ang="0">
                <a:pos x="195" y="111"/>
              </a:cxn>
              <a:cxn ang="0">
                <a:pos x="190" y="106"/>
              </a:cxn>
              <a:cxn ang="0">
                <a:pos x="185" y="106"/>
              </a:cxn>
              <a:cxn ang="0">
                <a:pos x="179" y="106"/>
              </a:cxn>
              <a:cxn ang="0">
                <a:pos x="163" y="101"/>
              </a:cxn>
              <a:cxn ang="0">
                <a:pos x="142" y="95"/>
              </a:cxn>
              <a:cxn ang="0">
                <a:pos x="121" y="85"/>
              </a:cxn>
              <a:cxn ang="0">
                <a:pos x="95" y="74"/>
              </a:cxn>
              <a:cxn ang="0">
                <a:pos x="74" y="58"/>
              </a:cxn>
              <a:cxn ang="0">
                <a:pos x="47" y="48"/>
              </a:cxn>
              <a:cxn ang="0">
                <a:pos x="47" y="48"/>
              </a:cxn>
            </a:cxnLst>
            <a:rect l="0" t="0" r="r" b="b"/>
            <a:pathLst>
              <a:path w="200" h="111">
                <a:moveTo>
                  <a:pt x="47" y="48"/>
                </a:moveTo>
                <a:lnTo>
                  <a:pt x="37" y="37"/>
                </a:lnTo>
                <a:lnTo>
                  <a:pt x="26" y="32"/>
                </a:lnTo>
                <a:lnTo>
                  <a:pt x="21" y="21"/>
                </a:lnTo>
                <a:lnTo>
                  <a:pt x="16" y="16"/>
                </a:lnTo>
                <a:lnTo>
                  <a:pt x="10" y="11"/>
                </a:lnTo>
                <a:lnTo>
                  <a:pt x="5" y="11"/>
                </a:lnTo>
                <a:lnTo>
                  <a:pt x="5" y="5"/>
                </a:lnTo>
                <a:lnTo>
                  <a:pt x="0" y="0"/>
                </a:lnTo>
                <a:lnTo>
                  <a:pt x="31" y="0"/>
                </a:lnTo>
                <a:lnTo>
                  <a:pt x="58" y="0"/>
                </a:lnTo>
                <a:lnTo>
                  <a:pt x="90" y="5"/>
                </a:lnTo>
                <a:lnTo>
                  <a:pt x="111" y="11"/>
                </a:lnTo>
                <a:lnTo>
                  <a:pt x="132" y="16"/>
                </a:lnTo>
                <a:lnTo>
                  <a:pt x="153" y="21"/>
                </a:lnTo>
                <a:lnTo>
                  <a:pt x="158" y="21"/>
                </a:lnTo>
                <a:lnTo>
                  <a:pt x="169" y="26"/>
                </a:lnTo>
                <a:lnTo>
                  <a:pt x="174" y="26"/>
                </a:lnTo>
                <a:lnTo>
                  <a:pt x="179" y="32"/>
                </a:lnTo>
                <a:lnTo>
                  <a:pt x="185" y="42"/>
                </a:lnTo>
                <a:lnTo>
                  <a:pt x="190" y="53"/>
                </a:lnTo>
                <a:lnTo>
                  <a:pt x="195" y="64"/>
                </a:lnTo>
                <a:lnTo>
                  <a:pt x="200" y="74"/>
                </a:lnTo>
                <a:lnTo>
                  <a:pt x="200" y="85"/>
                </a:lnTo>
                <a:lnTo>
                  <a:pt x="200" y="90"/>
                </a:lnTo>
                <a:lnTo>
                  <a:pt x="200" y="95"/>
                </a:lnTo>
                <a:lnTo>
                  <a:pt x="200" y="101"/>
                </a:lnTo>
                <a:lnTo>
                  <a:pt x="200" y="106"/>
                </a:lnTo>
                <a:lnTo>
                  <a:pt x="200" y="106"/>
                </a:lnTo>
                <a:lnTo>
                  <a:pt x="200" y="111"/>
                </a:lnTo>
                <a:lnTo>
                  <a:pt x="195" y="111"/>
                </a:lnTo>
                <a:lnTo>
                  <a:pt x="195" y="111"/>
                </a:lnTo>
                <a:lnTo>
                  <a:pt x="190" y="106"/>
                </a:lnTo>
                <a:lnTo>
                  <a:pt x="185" y="106"/>
                </a:lnTo>
                <a:lnTo>
                  <a:pt x="179" y="106"/>
                </a:lnTo>
                <a:lnTo>
                  <a:pt x="163" y="101"/>
                </a:lnTo>
                <a:lnTo>
                  <a:pt x="142" y="95"/>
                </a:lnTo>
                <a:lnTo>
                  <a:pt x="121" y="85"/>
                </a:lnTo>
                <a:lnTo>
                  <a:pt x="95" y="74"/>
                </a:lnTo>
                <a:lnTo>
                  <a:pt x="74" y="58"/>
                </a:lnTo>
                <a:lnTo>
                  <a:pt x="47" y="48"/>
                </a:lnTo>
                <a:lnTo>
                  <a:pt x="47" y="48"/>
                </a:lnTo>
              </a:path>
            </a:pathLst>
          </a:custGeom>
          <a:solidFill>
            <a:schemeClr val="accent6">
              <a:lumMod val="75000"/>
            </a:schemeClr>
          </a:solidFill>
          <a:ln w="5">
            <a:solidFill>
              <a:schemeClr val="accent6">
                <a:lumMod val="75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 name="Freeform 38"/>
          <p:cNvSpPr/>
          <p:nvPr/>
        </p:nvSpPr>
        <p:spPr bwMode="auto">
          <a:xfrm>
            <a:off x="4559618" y="3137853"/>
            <a:ext cx="142875" cy="646113"/>
          </a:xfrm>
          <a:custGeom>
            <a:avLst/>
            <a:gdLst/>
            <a:ahLst/>
            <a:cxnLst>
              <a:cxn ang="0">
                <a:pos x="0" y="16"/>
              </a:cxn>
              <a:cxn ang="0">
                <a:pos x="0" y="6"/>
              </a:cxn>
              <a:cxn ang="0">
                <a:pos x="5" y="0"/>
              </a:cxn>
              <a:cxn ang="0">
                <a:pos x="11" y="0"/>
              </a:cxn>
              <a:cxn ang="0">
                <a:pos x="27" y="0"/>
              </a:cxn>
              <a:cxn ang="0">
                <a:pos x="42" y="6"/>
              </a:cxn>
              <a:cxn ang="0">
                <a:pos x="58" y="11"/>
              </a:cxn>
              <a:cxn ang="0">
                <a:pos x="74" y="16"/>
              </a:cxn>
              <a:cxn ang="0">
                <a:pos x="85" y="21"/>
              </a:cxn>
              <a:cxn ang="0">
                <a:pos x="90" y="27"/>
              </a:cxn>
              <a:cxn ang="0">
                <a:pos x="90" y="37"/>
              </a:cxn>
              <a:cxn ang="0">
                <a:pos x="90" y="48"/>
              </a:cxn>
              <a:cxn ang="0">
                <a:pos x="85" y="58"/>
              </a:cxn>
              <a:cxn ang="0">
                <a:pos x="85" y="80"/>
              </a:cxn>
              <a:cxn ang="0">
                <a:pos x="79" y="101"/>
              </a:cxn>
              <a:cxn ang="0">
                <a:pos x="79" y="132"/>
              </a:cxn>
              <a:cxn ang="0">
                <a:pos x="79" y="196"/>
              </a:cxn>
              <a:cxn ang="0">
                <a:pos x="79" y="244"/>
              </a:cxn>
              <a:cxn ang="0">
                <a:pos x="79" y="296"/>
              </a:cxn>
              <a:cxn ang="0">
                <a:pos x="74" y="349"/>
              </a:cxn>
              <a:cxn ang="0">
                <a:pos x="74" y="376"/>
              </a:cxn>
              <a:cxn ang="0">
                <a:pos x="69" y="392"/>
              </a:cxn>
              <a:cxn ang="0">
                <a:pos x="64" y="402"/>
              </a:cxn>
              <a:cxn ang="0">
                <a:pos x="64" y="407"/>
              </a:cxn>
              <a:cxn ang="0">
                <a:pos x="53" y="397"/>
              </a:cxn>
              <a:cxn ang="0">
                <a:pos x="37" y="381"/>
              </a:cxn>
              <a:cxn ang="0">
                <a:pos x="27" y="360"/>
              </a:cxn>
              <a:cxn ang="0">
                <a:pos x="21" y="344"/>
              </a:cxn>
              <a:cxn ang="0">
                <a:pos x="21" y="339"/>
              </a:cxn>
              <a:cxn ang="0">
                <a:pos x="21" y="323"/>
              </a:cxn>
              <a:cxn ang="0">
                <a:pos x="27" y="302"/>
              </a:cxn>
              <a:cxn ang="0">
                <a:pos x="27" y="275"/>
              </a:cxn>
              <a:cxn ang="0">
                <a:pos x="32" y="201"/>
              </a:cxn>
              <a:cxn ang="0">
                <a:pos x="27" y="122"/>
              </a:cxn>
              <a:cxn ang="0">
                <a:pos x="21" y="85"/>
              </a:cxn>
              <a:cxn ang="0">
                <a:pos x="16" y="53"/>
              </a:cxn>
              <a:cxn ang="0">
                <a:pos x="11" y="37"/>
              </a:cxn>
              <a:cxn ang="0">
                <a:pos x="5" y="27"/>
              </a:cxn>
            </a:cxnLst>
            <a:rect l="0" t="0" r="r" b="b"/>
            <a:pathLst>
              <a:path w="90" h="407">
                <a:moveTo>
                  <a:pt x="5" y="27"/>
                </a:moveTo>
                <a:lnTo>
                  <a:pt x="0" y="16"/>
                </a:lnTo>
                <a:lnTo>
                  <a:pt x="0" y="11"/>
                </a:lnTo>
                <a:lnTo>
                  <a:pt x="0" y="6"/>
                </a:lnTo>
                <a:lnTo>
                  <a:pt x="0" y="0"/>
                </a:lnTo>
                <a:lnTo>
                  <a:pt x="5" y="0"/>
                </a:lnTo>
                <a:lnTo>
                  <a:pt x="11" y="0"/>
                </a:lnTo>
                <a:lnTo>
                  <a:pt x="11" y="0"/>
                </a:lnTo>
                <a:lnTo>
                  <a:pt x="16" y="0"/>
                </a:lnTo>
                <a:lnTo>
                  <a:pt x="27" y="0"/>
                </a:lnTo>
                <a:lnTo>
                  <a:pt x="32" y="0"/>
                </a:lnTo>
                <a:lnTo>
                  <a:pt x="42" y="6"/>
                </a:lnTo>
                <a:lnTo>
                  <a:pt x="53" y="11"/>
                </a:lnTo>
                <a:lnTo>
                  <a:pt x="58" y="11"/>
                </a:lnTo>
                <a:lnTo>
                  <a:pt x="69" y="16"/>
                </a:lnTo>
                <a:lnTo>
                  <a:pt x="74" y="16"/>
                </a:lnTo>
                <a:lnTo>
                  <a:pt x="79" y="21"/>
                </a:lnTo>
                <a:lnTo>
                  <a:pt x="85" y="21"/>
                </a:lnTo>
                <a:lnTo>
                  <a:pt x="85" y="21"/>
                </a:lnTo>
                <a:lnTo>
                  <a:pt x="90" y="27"/>
                </a:lnTo>
                <a:lnTo>
                  <a:pt x="90" y="32"/>
                </a:lnTo>
                <a:lnTo>
                  <a:pt x="90" y="37"/>
                </a:lnTo>
                <a:lnTo>
                  <a:pt x="90" y="43"/>
                </a:lnTo>
                <a:lnTo>
                  <a:pt x="90" y="48"/>
                </a:lnTo>
                <a:lnTo>
                  <a:pt x="85" y="53"/>
                </a:lnTo>
                <a:lnTo>
                  <a:pt x="85" y="58"/>
                </a:lnTo>
                <a:lnTo>
                  <a:pt x="85" y="69"/>
                </a:lnTo>
                <a:lnTo>
                  <a:pt x="85" y="80"/>
                </a:lnTo>
                <a:lnTo>
                  <a:pt x="79" y="90"/>
                </a:lnTo>
                <a:lnTo>
                  <a:pt x="79" y="101"/>
                </a:lnTo>
                <a:lnTo>
                  <a:pt x="79" y="117"/>
                </a:lnTo>
                <a:lnTo>
                  <a:pt x="79" y="132"/>
                </a:lnTo>
                <a:lnTo>
                  <a:pt x="79" y="164"/>
                </a:lnTo>
                <a:lnTo>
                  <a:pt x="79" y="196"/>
                </a:lnTo>
                <a:lnTo>
                  <a:pt x="79" y="222"/>
                </a:lnTo>
                <a:lnTo>
                  <a:pt x="79" y="244"/>
                </a:lnTo>
                <a:lnTo>
                  <a:pt x="79" y="270"/>
                </a:lnTo>
                <a:lnTo>
                  <a:pt x="79" y="296"/>
                </a:lnTo>
                <a:lnTo>
                  <a:pt x="79" y="323"/>
                </a:lnTo>
                <a:lnTo>
                  <a:pt x="74" y="349"/>
                </a:lnTo>
                <a:lnTo>
                  <a:pt x="74" y="365"/>
                </a:lnTo>
                <a:lnTo>
                  <a:pt x="74" y="376"/>
                </a:lnTo>
                <a:lnTo>
                  <a:pt x="69" y="386"/>
                </a:lnTo>
                <a:lnTo>
                  <a:pt x="69" y="392"/>
                </a:lnTo>
                <a:lnTo>
                  <a:pt x="69" y="397"/>
                </a:lnTo>
                <a:lnTo>
                  <a:pt x="64" y="402"/>
                </a:lnTo>
                <a:lnTo>
                  <a:pt x="64" y="407"/>
                </a:lnTo>
                <a:lnTo>
                  <a:pt x="64" y="407"/>
                </a:lnTo>
                <a:lnTo>
                  <a:pt x="58" y="402"/>
                </a:lnTo>
                <a:lnTo>
                  <a:pt x="53" y="397"/>
                </a:lnTo>
                <a:lnTo>
                  <a:pt x="48" y="392"/>
                </a:lnTo>
                <a:lnTo>
                  <a:pt x="37" y="381"/>
                </a:lnTo>
                <a:lnTo>
                  <a:pt x="32" y="370"/>
                </a:lnTo>
                <a:lnTo>
                  <a:pt x="27" y="360"/>
                </a:lnTo>
                <a:lnTo>
                  <a:pt x="21" y="349"/>
                </a:lnTo>
                <a:lnTo>
                  <a:pt x="21" y="344"/>
                </a:lnTo>
                <a:lnTo>
                  <a:pt x="21" y="339"/>
                </a:lnTo>
                <a:lnTo>
                  <a:pt x="21" y="339"/>
                </a:lnTo>
                <a:lnTo>
                  <a:pt x="21" y="328"/>
                </a:lnTo>
                <a:lnTo>
                  <a:pt x="21" y="323"/>
                </a:lnTo>
                <a:lnTo>
                  <a:pt x="21" y="312"/>
                </a:lnTo>
                <a:lnTo>
                  <a:pt x="27" y="302"/>
                </a:lnTo>
                <a:lnTo>
                  <a:pt x="27" y="286"/>
                </a:lnTo>
                <a:lnTo>
                  <a:pt x="27" y="275"/>
                </a:lnTo>
                <a:lnTo>
                  <a:pt x="32" y="238"/>
                </a:lnTo>
                <a:lnTo>
                  <a:pt x="32" y="201"/>
                </a:lnTo>
                <a:lnTo>
                  <a:pt x="32" y="164"/>
                </a:lnTo>
                <a:lnTo>
                  <a:pt x="27" y="122"/>
                </a:lnTo>
                <a:lnTo>
                  <a:pt x="27" y="101"/>
                </a:lnTo>
                <a:lnTo>
                  <a:pt x="21" y="85"/>
                </a:lnTo>
                <a:lnTo>
                  <a:pt x="21" y="69"/>
                </a:lnTo>
                <a:lnTo>
                  <a:pt x="16" y="53"/>
                </a:lnTo>
                <a:lnTo>
                  <a:pt x="16" y="43"/>
                </a:lnTo>
                <a:lnTo>
                  <a:pt x="11" y="37"/>
                </a:lnTo>
                <a:lnTo>
                  <a:pt x="11" y="27"/>
                </a:lnTo>
                <a:lnTo>
                  <a:pt x="5" y="27"/>
                </a:lnTo>
                <a:lnTo>
                  <a:pt x="5" y="27"/>
                </a:lnTo>
              </a:path>
            </a:pathLst>
          </a:custGeom>
          <a:solidFill>
            <a:schemeClr val="accent6">
              <a:lumMod val="75000"/>
            </a:schemeClr>
          </a:solidFill>
          <a:ln w="5">
            <a:solidFill>
              <a:schemeClr val="accent6">
                <a:lumMod val="75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 name="Freeform 39"/>
          <p:cNvSpPr/>
          <p:nvPr/>
        </p:nvSpPr>
        <p:spPr bwMode="auto">
          <a:xfrm>
            <a:off x="4165918" y="3423603"/>
            <a:ext cx="158750" cy="369888"/>
          </a:xfrm>
          <a:custGeom>
            <a:avLst/>
            <a:gdLst/>
            <a:ahLst/>
            <a:cxnLst>
              <a:cxn ang="0">
                <a:pos x="69" y="201"/>
              </a:cxn>
              <a:cxn ang="0">
                <a:pos x="63" y="212"/>
              </a:cxn>
              <a:cxn ang="0">
                <a:pos x="58" y="217"/>
              </a:cxn>
              <a:cxn ang="0">
                <a:pos x="53" y="227"/>
              </a:cxn>
              <a:cxn ang="0">
                <a:pos x="42" y="233"/>
              </a:cxn>
              <a:cxn ang="0">
                <a:pos x="37" y="233"/>
              </a:cxn>
              <a:cxn ang="0">
                <a:pos x="37" y="233"/>
              </a:cxn>
              <a:cxn ang="0">
                <a:pos x="32" y="227"/>
              </a:cxn>
              <a:cxn ang="0">
                <a:pos x="26" y="222"/>
              </a:cxn>
              <a:cxn ang="0">
                <a:pos x="16" y="212"/>
              </a:cxn>
              <a:cxn ang="0">
                <a:pos x="10" y="201"/>
              </a:cxn>
              <a:cxn ang="0">
                <a:pos x="5" y="190"/>
              </a:cxn>
              <a:cxn ang="0">
                <a:pos x="0" y="185"/>
              </a:cxn>
              <a:cxn ang="0">
                <a:pos x="0" y="180"/>
              </a:cxn>
              <a:cxn ang="0">
                <a:pos x="0" y="175"/>
              </a:cxn>
              <a:cxn ang="0">
                <a:pos x="5" y="169"/>
              </a:cxn>
              <a:cxn ang="0">
                <a:pos x="5" y="164"/>
              </a:cxn>
              <a:cxn ang="0">
                <a:pos x="10" y="153"/>
              </a:cxn>
              <a:cxn ang="0">
                <a:pos x="16" y="148"/>
              </a:cxn>
              <a:cxn ang="0">
                <a:pos x="16" y="143"/>
              </a:cxn>
              <a:cxn ang="0">
                <a:pos x="21" y="132"/>
              </a:cxn>
              <a:cxn ang="0">
                <a:pos x="26" y="127"/>
              </a:cxn>
              <a:cxn ang="0">
                <a:pos x="26" y="116"/>
              </a:cxn>
              <a:cxn ang="0">
                <a:pos x="32" y="106"/>
              </a:cxn>
              <a:cxn ang="0">
                <a:pos x="37" y="90"/>
              </a:cxn>
              <a:cxn ang="0">
                <a:pos x="37" y="79"/>
              </a:cxn>
              <a:cxn ang="0">
                <a:pos x="42" y="53"/>
              </a:cxn>
              <a:cxn ang="0">
                <a:pos x="47" y="37"/>
              </a:cxn>
              <a:cxn ang="0">
                <a:pos x="47" y="16"/>
              </a:cxn>
              <a:cxn ang="0">
                <a:pos x="53" y="0"/>
              </a:cxn>
              <a:cxn ang="0">
                <a:pos x="58" y="5"/>
              </a:cxn>
              <a:cxn ang="0">
                <a:pos x="63" y="5"/>
              </a:cxn>
              <a:cxn ang="0">
                <a:pos x="69" y="5"/>
              </a:cxn>
              <a:cxn ang="0">
                <a:pos x="74" y="11"/>
              </a:cxn>
              <a:cxn ang="0">
                <a:pos x="79" y="16"/>
              </a:cxn>
              <a:cxn ang="0">
                <a:pos x="79" y="27"/>
              </a:cxn>
              <a:cxn ang="0">
                <a:pos x="84" y="32"/>
              </a:cxn>
              <a:cxn ang="0">
                <a:pos x="95" y="48"/>
              </a:cxn>
              <a:cxn ang="0">
                <a:pos x="95" y="58"/>
              </a:cxn>
              <a:cxn ang="0">
                <a:pos x="100" y="79"/>
              </a:cxn>
              <a:cxn ang="0">
                <a:pos x="100" y="101"/>
              </a:cxn>
              <a:cxn ang="0">
                <a:pos x="100" y="122"/>
              </a:cxn>
              <a:cxn ang="0">
                <a:pos x="95" y="148"/>
              </a:cxn>
              <a:cxn ang="0">
                <a:pos x="90" y="169"/>
              </a:cxn>
              <a:cxn ang="0">
                <a:pos x="79" y="185"/>
              </a:cxn>
              <a:cxn ang="0">
                <a:pos x="69" y="201"/>
              </a:cxn>
              <a:cxn ang="0">
                <a:pos x="69" y="201"/>
              </a:cxn>
            </a:cxnLst>
            <a:rect l="0" t="0" r="r" b="b"/>
            <a:pathLst>
              <a:path w="100" h="233">
                <a:moveTo>
                  <a:pt x="69" y="201"/>
                </a:moveTo>
                <a:lnTo>
                  <a:pt x="63" y="212"/>
                </a:lnTo>
                <a:lnTo>
                  <a:pt x="58" y="217"/>
                </a:lnTo>
                <a:lnTo>
                  <a:pt x="53" y="227"/>
                </a:lnTo>
                <a:lnTo>
                  <a:pt x="42" y="233"/>
                </a:lnTo>
                <a:lnTo>
                  <a:pt x="37" y="233"/>
                </a:lnTo>
                <a:lnTo>
                  <a:pt x="37" y="233"/>
                </a:lnTo>
                <a:lnTo>
                  <a:pt x="32" y="227"/>
                </a:lnTo>
                <a:lnTo>
                  <a:pt x="26" y="222"/>
                </a:lnTo>
                <a:lnTo>
                  <a:pt x="16" y="212"/>
                </a:lnTo>
                <a:lnTo>
                  <a:pt x="10" y="201"/>
                </a:lnTo>
                <a:lnTo>
                  <a:pt x="5" y="190"/>
                </a:lnTo>
                <a:lnTo>
                  <a:pt x="0" y="185"/>
                </a:lnTo>
                <a:lnTo>
                  <a:pt x="0" y="180"/>
                </a:lnTo>
                <a:lnTo>
                  <a:pt x="0" y="175"/>
                </a:lnTo>
                <a:lnTo>
                  <a:pt x="5" y="169"/>
                </a:lnTo>
                <a:lnTo>
                  <a:pt x="5" y="164"/>
                </a:lnTo>
                <a:lnTo>
                  <a:pt x="10" y="153"/>
                </a:lnTo>
                <a:lnTo>
                  <a:pt x="16" y="148"/>
                </a:lnTo>
                <a:lnTo>
                  <a:pt x="16" y="143"/>
                </a:lnTo>
                <a:lnTo>
                  <a:pt x="21" y="132"/>
                </a:lnTo>
                <a:lnTo>
                  <a:pt x="26" y="127"/>
                </a:lnTo>
                <a:lnTo>
                  <a:pt x="26" y="116"/>
                </a:lnTo>
                <a:lnTo>
                  <a:pt x="32" y="106"/>
                </a:lnTo>
                <a:lnTo>
                  <a:pt x="37" y="90"/>
                </a:lnTo>
                <a:lnTo>
                  <a:pt x="37" y="79"/>
                </a:lnTo>
                <a:lnTo>
                  <a:pt x="42" y="53"/>
                </a:lnTo>
                <a:lnTo>
                  <a:pt x="47" y="37"/>
                </a:lnTo>
                <a:lnTo>
                  <a:pt x="47" y="16"/>
                </a:lnTo>
                <a:lnTo>
                  <a:pt x="53" y="0"/>
                </a:lnTo>
                <a:lnTo>
                  <a:pt x="58" y="5"/>
                </a:lnTo>
                <a:lnTo>
                  <a:pt x="63" y="5"/>
                </a:lnTo>
                <a:lnTo>
                  <a:pt x="69" y="5"/>
                </a:lnTo>
                <a:lnTo>
                  <a:pt x="74" y="11"/>
                </a:lnTo>
                <a:lnTo>
                  <a:pt x="79" y="16"/>
                </a:lnTo>
                <a:lnTo>
                  <a:pt x="79" y="27"/>
                </a:lnTo>
                <a:lnTo>
                  <a:pt x="84" y="32"/>
                </a:lnTo>
                <a:lnTo>
                  <a:pt x="95" y="48"/>
                </a:lnTo>
                <a:lnTo>
                  <a:pt x="95" y="58"/>
                </a:lnTo>
                <a:lnTo>
                  <a:pt x="100" y="79"/>
                </a:lnTo>
                <a:lnTo>
                  <a:pt x="100" y="101"/>
                </a:lnTo>
                <a:lnTo>
                  <a:pt x="100" y="122"/>
                </a:lnTo>
                <a:lnTo>
                  <a:pt x="95" y="148"/>
                </a:lnTo>
                <a:lnTo>
                  <a:pt x="90" y="169"/>
                </a:lnTo>
                <a:lnTo>
                  <a:pt x="79" y="185"/>
                </a:lnTo>
                <a:lnTo>
                  <a:pt x="69" y="201"/>
                </a:lnTo>
                <a:lnTo>
                  <a:pt x="69" y="201"/>
                </a:lnTo>
              </a:path>
            </a:pathLst>
          </a:custGeom>
          <a:solidFill>
            <a:schemeClr val="accent6">
              <a:lumMod val="75000"/>
            </a:schemeClr>
          </a:solidFill>
          <a:ln w="5">
            <a:solidFill>
              <a:schemeClr val="accent6">
                <a:lumMod val="75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43" name="组合 42"/>
          <p:cNvGrpSpPr/>
          <p:nvPr/>
        </p:nvGrpSpPr>
        <p:grpSpPr>
          <a:xfrm>
            <a:off x="6447790" y="3051175"/>
            <a:ext cx="1208405" cy="1207135"/>
            <a:chOff x="10154" y="4805"/>
            <a:chExt cx="1903" cy="1901"/>
          </a:xfrm>
        </p:grpSpPr>
        <p:sp>
          <p:nvSpPr>
            <p:cNvPr id="66606" name="Freeform 46"/>
            <p:cNvSpPr/>
            <p:nvPr/>
          </p:nvSpPr>
          <p:spPr bwMode="auto">
            <a:xfrm>
              <a:off x="10154" y="4805"/>
              <a:ext cx="938" cy="1203"/>
            </a:xfrm>
            <a:custGeom>
              <a:avLst/>
              <a:gdLst/>
              <a:ahLst/>
              <a:cxnLst>
                <a:cxn ang="0">
                  <a:pos x="301" y="16"/>
                </a:cxn>
                <a:cxn ang="0">
                  <a:pos x="307" y="6"/>
                </a:cxn>
                <a:cxn ang="0">
                  <a:pos x="317" y="0"/>
                </a:cxn>
                <a:cxn ang="0">
                  <a:pos x="338" y="6"/>
                </a:cxn>
                <a:cxn ang="0">
                  <a:pos x="359" y="21"/>
                </a:cxn>
                <a:cxn ang="0">
                  <a:pos x="375" y="37"/>
                </a:cxn>
                <a:cxn ang="0">
                  <a:pos x="375" y="48"/>
                </a:cxn>
                <a:cxn ang="0">
                  <a:pos x="370" y="64"/>
                </a:cxn>
                <a:cxn ang="0">
                  <a:pos x="359" y="85"/>
                </a:cxn>
                <a:cxn ang="0">
                  <a:pos x="338" y="116"/>
                </a:cxn>
                <a:cxn ang="0">
                  <a:pos x="317" y="159"/>
                </a:cxn>
                <a:cxn ang="0">
                  <a:pos x="291" y="201"/>
                </a:cxn>
                <a:cxn ang="0">
                  <a:pos x="243" y="270"/>
                </a:cxn>
                <a:cxn ang="0">
                  <a:pos x="190" y="338"/>
                </a:cxn>
                <a:cxn ang="0">
                  <a:pos x="153" y="375"/>
                </a:cxn>
                <a:cxn ang="0">
                  <a:pos x="116" y="412"/>
                </a:cxn>
                <a:cxn ang="0">
                  <a:pos x="85" y="439"/>
                </a:cxn>
                <a:cxn ang="0">
                  <a:pos x="53" y="454"/>
                </a:cxn>
                <a:cxn ang="0">
                  <a:pos x="32" y="470"/>
                </a:cxn>
                <a:cxn ang="0">
                  <a:pos x="11" y="481"/>
                </a:cxn>
                <a:cxn ang="0">
                  <a:pos x="6" y="481"/>
                </a:cxn>
                <a:cxn ang="0">
                  <a:pos x="0" y="481"/>
                </a:cxn>
                <a:cxn ang="0">
                  <a:pos x="6" y="476"/>
                </a:cxn>
                <a:cxn ang="0">
                  <a:pos x="11" y="470"/>
                </a:cxn>
                <a:cxn ang="0">
                  <a:pos x="27" y="454"/>
                </a:cxn>
                <a:cxn ang="0">
                  <a:pos x="43" y="439"/>
                </a:cxn>
                <a:cxn ang="0">
                  <a:pos x="69" y="412"/>
                </a:cxn>
                <a:cxn ang="0">
                  <a:pos x="95" y="386"/>
                </a:cxn>
                <a:cxn ang="0">
                  <a:pos x="127" y="349"/>
                </a:cxn>
                <a:cxn ang="0">
                  <a:pos x="169" y="291"/>
                </a:cxn>
                <a:cxn ang="0">
                  <a:pos x="227" y="212"/>
                </a:cxn>
                <a:cxn ang="0">
                  <a:pos x="259" y="153"/>
                </a:cxn>
                <a:cxn ang="0">
                  <a:pos x="280" y="122"/>
                </a:cxn>
                <a:cxn ang="0">
                  <a:pos x="291" y="90"/>
                </a:cxn>
                <a:cxn ang="0">
                  <a:pos x="301" y="69"/>
                </a:cxn>
                <a:cxn ang="0">
                  <a:pos x="307" y="48"/>
                </a:cxn>
                <a:cxn ang="0">
                  <a:pos x="307" y="27"/>
                </a:cxn>
                <a:cxn ang="0">
                  <a:pos x="301" y="21"/>
                </a:cxn>
              </a:cxnLst>
              <a:rect l="0" t="0" r="r" b="b"/>
              <a:pathLst>
                <a:path w="375" h="481">
                  <a:moveTo>
                    <a:pt x="301" y="21"/>
                  </a:moveTo>
                  <a:lnTo>
                    <a:pt x="301" y="16"/>
                  </a:lnTo>
                  <a:lnTo>
                    <a:pt x="301" y="6"/>
                  </a:lnTo>
                  <a:lnTo>
                    <a:pt x="307" y="6"/>
                  </a:lnTo>
                  <a:lnTo>
                    <a:pt x="312" y="0"/>
                  </a:lnTo>
                  <a:lnTo>
                    <a:pt x="317" y="0"/>
                  </a:lnTo>
                  <a:lnTo>
                    <a:pt x="328" y="0"/>
                  </a:lnTo>
                  <a:lnTo>
                    <a:pt x="338" y="6"/>
                  </a:lnTo>
                  <a:lnTo>
                    <a:pt x="349" y="16"/>
                  </a:lnTo>
                  <a:lnTo>
                    <a:pt x="359" y="21"/>
                  </a:lnTo>
                  <a:lnTo>
                    <a:pt x="370" y="32"/>
                  </a:lnTo>
                  <a:lnTo>
                    <a:pt x="375" y="37"/>
                  </a:lnTo>
                  <a:lnTo>
                    <a:pt x="375" y="43"/>
                  </a:lnTo>
                  <a:lnTo>
                    <a:pt x="375" y="48"/>
                  </a:lnTo>
                  <a:lnTo>
                    <a:pt x="375" y="53"/>
                  </a:lnTo>
                  <a:lnTo>
                    <a:pt x="370" y="64"/>
                  </a:lnTo>
                  <a:lnTo>
                    <a:pt x="365" y="74"/>
                  </a:lnTo>
                  <a:lnTo>
                    <a:pt x="359" y="85"/>
                  </a:lnTo>
                  <a:lnTo>
                    <a:pt x="349" y="101"/>
                  </a:lnTo>
                  <a:lnTo>
                    <a:pt x="338" y="116"/>
                  </a:lnTo>
                  <a:lnTo>
                    <a:pt x="333" y="138"/>
                  </a:lnTo>
                  <a:lnTo>
                    <a:pt x="317" y="159"/>
                  </a:lnTo>
                  <a:lnTo>
                    <a:pt x="307" y="180"/>
                  </a:lnTo>
                  <a:lnTo>
                    <a:pt x="291" y="201"/>
                  </a:lnTo>
                  <a:lnTo>
                    <a:pt x="275" y="222"/>
                  </a:lnTo>
                  <a:lnTo>
                    <a:pt x="243" y="270"/>
                  </a:lnTo>
                  <a:lnTo>
                    <a:pt x="206" y="312"/>
                  </a:lnTo>
                  <a:lnTo>
                    <a:pt x="190" y="338"/>
                  </a:lnTo>
                  <a:lnTo>
                    <a:pt x="169" y="359"/>
                  </a:lnTo>
                  <a:lnTo>
                    <a:pt x="153" y="375"/>
                  </a:lnTo>
                  <a:lnTo>
                    <a:pt x="138" y="396"/>
                  </a:lnTo>
                  <a:lnTo>
                    <a:pt x="116" y="412"/>
                  </a:lnTo>
                  <a:lnTo>
                    <a:pt x="101" y="423"/>
                  </a:lnTo>
                  <a:lnTo>
                    <a:pt x="85" y="439"/>
                  </a:lnTo>
                  <a:lnTo>
                    <a:pt x="69" y="444"/>
                  </a:lnTo>
                  <a:lnTo>
                    <a:pt x="53" y="454"/>
                  </a:lnTo>
                  <a:lnTo>
                    <a:pt x="43" y="465"/>
                  </a:lnTo>
                  <a:lnTo>
                    <a:pt x="32" y="470"/>
                  </a:lnTo>
                  <a:lnTo>
                    <a:pt x="21" y="476"/>
                  </a:lnTo>
                  <a:lnTo>
                    <a:pt x="11" y="481"/>
                  </a:lnTo>
                  <a:lnTo>
                    <a:pt x="6" y="481"/>
                  </a:lnTo>
                  <a:lnTo>
                    <a:pt x="6" y="481"/>
                  </a:lnTo>
                  <a:lnTo>
                    <a:pt x="0" y="481"/>
                  </a:lnTo>
                  <a:lnTo>
                    <a:pt x="0" y="481"/>
                  </a:lnTo>
                  <a:lnTo>
                    <a:pt x="0" y="481"/>
                  </a:lnTo>
                  <a:lnTo>
                    <a:pt x="6" y="476"/>
                  </a:lnTo>
                  <a:lnTo>
                    <a:pt x="6" y="470"/>
                  </a:lnTo>
                  <a:lnTo>
                    <a:pt x="11" y="470"/>
                  </a:lnTo>
                  <a:lnTo>
                    <a:pt x="16" y="460"/>
                  </a:lnTo>
                  <a:lnTo>
                    <a:pt x="27" y="454"/>
                  </a:lnTo>
                  <a:lnTo>
                    <a:pt x="32" y="444"/>
                  </a:lnTo>
                  <a:lnTo>
                    <a:pt x="43" y="439"/>
                  </a:lnTo>
                  <a:lnTo>
                    <a:pt x="58" y="428"/>
                  </a:lnTo>
                  <a:lnTo>
                    <a:pt x="69" y="412"/>
                  </a:lnTo>
                  <a:lnTo>
                    <a:pt x="79" y="402"/>
                  </a:lnTo>
                  <a:lnTo>
                    <a:pt x="95" y="386"/>
                  </a:lnTo>
                  <a:lnTo>
                    <a:pt x="111" y="370"/>
                  </a:lnTo>
                  <a:lnTo>
                    <a:pt x="127" y="349"/>
                  </a:lnTo>
                  <a:lnTo>
                    <a:pt x="143" y="333"/>
                  </a:lnTo>
                  <a:lnTo>
                    <a:pt x="169" y="291"/>
                  </a:lnTo>
                  <a:lnTo>
                    <a:pt x="201" y="254"/>
                  </a:lnTo>
                  <a:lnTo>
                    <a:pt x="227" y="212"/>
                  </a:lnTo>
                  <a:lnTo>
                    <a:pt x="248" y="175"/>
                  </a:lnTo>
                  <a:lnTo>
                    <a:pt x="259" y="153"/>
                  </a:lnTo>
                  <a:lnTo>
                    <a:pt x="270" y="138"/>
                  </a:lnTo>
                  <a:lnTo>
                    <a:pt x="280" y="122"/>
                  </a:lnTo>
                  <a:lnTo>
                    <a:pt x="285" y="106"/>
                  </a:lnTo>
                  <a:lnTo>
                    <a:pt x="291" y="90"/>
                  </a:lnTo>
                  <a:lnTo>
                    <a:pt x="296" y="79"/>
                  </a:lnTo>
                  <a:lnTo>
                    <a:pt x="301" y="69"/>
                  </a:lnTo>
                  <a:lnTo>
                    <a:pt x="301" y="64"/>
                  </a:lnTo>
                  <a:lnTo>
                    <a:pt x="307" y="48"/>
                  </a:lnTo>
                  <a:lnTo>
                    <a:pt x="307" y="37"/>
                  </a:lnTo>
                  <a:lnTo>
                    <a:pt x="307" y="27"/>
                  </a:lnTo>
                  <a:lnTo>
                    <a:pt x="301" y="21"/>
                  </a:lnTo>
                  <a:lnTo>
                    <a:pt x="301" y="21"/>
                  </a:lnTo>
                </a:path>
              </a:pathLst>
            </a:custGeom>
            <a:solidFill>
              <a:schemeClr val="bg1">
                <a:lumMod val="50000"/>
              </a:schemeClr>
            </a:solidFill>
            <a:ln w="5">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607" name="Freeform 47"/>
            <p:cNvSpPr/>
            <p:nvPr/>
          </p:nvSpPr>
          <p:spPr bwMode="auto">
            <a:xfrm>
              <a:off x="10959" y="5017"/>
              <a:ext cx="1098" cy="765"/>
            </a:xfrm>
            <a:custGeom>
              <a:avLst/>
              <a:gdLst/>
              <a:ahLst/>
              <a:cxnLst>
                <a:cxn ang="0">
                  <a:pos x="349" y="259"/>
                </a:cxn>
                <a:cxn ang="0">
                  <a:pos x="370" y="269"/>
                </a:cxn>
                <a:cxn ang="0">
                  <a:pos x="386" y="274"/>
                </a:cxn>
                <a:cxn ang="0">
                  <a:pos x="402" y="280"/>
                </a:cxn>
                <a:cxn ang="0">
                  <a:pos x="418" y="285"/>
                </a:cxn>
                <a:cxn ang="0">
                  <a:pos x="423" y="290"/>
                </a:cxn>
                <a:cxn ang="0">
                  <a:pos x="433" y="290"/>
                </a:cxn>
                <a:cxn ang="0">
                  <a:pos x="439" y="296"/>
                </a:cxn>
                <a:cxn ang="0">
                  <a:pos x="439" y="296"/>
                </a:cxn>
                <a:cxn ang="0">
                  <a:pos x="439" y="296"/>
                </a:cxn>
                <a:cxn ang="0">
                  <a:pos x="433" y="301"/>
                </a:cxn>
                <a:cxn ang="0">
                  <a:pos x="428" y="301"/>
                </a:cxn>
                <a:cxn ang="0">
                  <a:pos x="423" y="306"/>
                </a:cxn>
                <a:cxn ang="0">
                  <a:pos x="418" y="306"/>
                </a:cxn>
                <a:cxn ang="0">
                  <a:pos x="412" y="306"/>
                </a:cxn>
                <a:cxn ang="0">
                  <a:pos x="407" y="306"/>
                </a:cxn>
                <a:cxn ang="0">
                  <a:pos x="396" y="306"/>
                </a:cxn>
                <a:cxn ang="0">
                  <a:pos x="381" y="306"/>
                </a:cxn>
                <a:cxn ang="0">
                  <a:pos x="370" y="306"/>
                </a:cxn>
                <a:cxn ang="0">
                  <a:pos x="354" y="306"/>
                </a:cxn>
                <a:cxn ang="0">
                  <a:pos x="333" y="306"/>
                </a:cxn>
                <a:cxn ang="0">
                  <a:pos x="317" y="306"/>
                </a:cxn>
                <a:cxn ang="0">
                  <a:pos x="301" y="306"/>
                </a:cxn>
                <a:cxn ang="0">
                  <a:pos x="286" y="306"/>
                </a:cxn>
                <a:cxn ang="0">
                  <a:pos x="275" y="306"/>
                </a:cxn>
                <a:cxn ang="0">
                  <a:pos x="259" y="301"/>
                </a:cxn>
                <a:cxn ang="0">
                  <a:pos x="254" y="301"/>
                </a:cxn>
                <a:cxn ang="0">
                  <a:pos x="243" y="296"/>
                </a:cxn>
                <a:cxn ang="0">
                  <a:pos x="238" y="290"/>
                </a:cxn>
                <a:cxn ang="0">
                  <a:pos x="233" y="290"/>
                </a:cxn>
                <a:cxn ang="0">
                  <a:pos x="227" y="285"/>
                </a:cxn>
                <a:cxn ang="0">
                  <a:pos x="222" y="280"/>
                </a:cxn>
                <a:cxn ang="0">
                  <a:pos x="212" y="269"/>
                </a:cxn>
                <a:cxn ang="0">
                  <a:pos x="206" y="259"/>
                </a:cxn>
                <a:cxn ang="0">
                  <a:pos x="196" y="248"/>
                </a:cxn>
                <a:cxn ang="0">
                  <a:pos x="180" y="232"/>
                </a:cxn>
                <a:cxn ang="0">
                  <a:pos x="164" y="216"/>
                </a:cxn>
                <a:cxn ang="0">
                  <a:pos x="154" y="195"/>
                </a:cxn>
                <a:cxn ang="0">
                  <a:pos x="132" y="179"/>
                </a:cxn>
                <a:cxn ang="0">
                  <a:pos x="117" y="158"/>
                </a:cxn>
                <a:cxn ang="0">
                  <a:pos x="95" y="132"/>
                </a:cxn>
                <a:cxn ang="0">
                  <a:pos x="74" y="105"/>
                </a:cxn>
                <a:cxn ang="0">
                  <a:pos x="53" y="79"/>
                </a:cxn>
                <a:cxn ang="0">
                  <a:pos x="27" y="47"/>
                </a:cxn>
                <a:cxn ang="0">
                  <a:pos x="0" y="16"/>
                </a:cxn>
                <a:cxn ang="0">
                  <a:pos x="11" y="0"/>
                </a:cxn>
                <a:cxn ang="0">
                  <a:pos x="43" y="31"/>
                </a:cxn>
                <a:cxn ang="0">
                  <a:pos x="74" y="63"/>
                </a:cxn>
                <a:cxn ang="0">
                  <a:pos x="101" y="90"/>
                </a:cxn>
                <a:cxn ang="0">
                  <a:pos x="127" y="111"/>
                </a:cxn>
                <a:cxn ang="0">
                  <a:pos x="148" y="132"/>
                </a:cxn>
                <a:cxn ang="0">
                  <a:pos x="169" y="153"/>
                </a:cxn>
                <a:cxn ang="0">
                  <a:pos x="191" y="169"/>
                </a:cxn>
                <a:cxn ang="0">
                  <a:pos x="206" y="179"/>
                </a:cxn>
                <a:cxn ang="0">
                  <a:pos x="217" y="190"/>
                </a:cxn>
                <a:cxn ang="0">
                  <a:pos x="233" y="200"/>
                </a:cxn>
                <a:cxn ang="0">
                  <a:pos x="249" y="211"/>
                </a:cxn>
                <a:cxn ang="0">
                  <a:pos x="270" y="222"/>
                </a:cxn>
                <a:cxn ang="0">
                  <a:pos x="307" y="243"/>
                </a:cxn>
                <a:cxn ang="0">
                  <a:pos x="349" y="259"/>
                </a:cxn>
                <a:cxn ang="0">
                  <a:pos x="349" y="259"/>
                </a:cxn>
              </a:cxnLst>
              <a:rect l="0" t="0" r="r" b="b"/>
              <a:pathLst>
                <a:path w="439" h="306">
                  <a:moveTo>
                    <a:pt x="349" y="259"/>
                  </a:moveTo>
                  <a:lnTo>
                    <a:pt x="370" y="269"/>
                  </a:lnTo>
                  <a:lnTo>
                    <a:pt x="386" y="274"/>
                  </a:lnTo>
                  <a:lnTo>
                    <a:pt x="402" y="280"/>
                  </a:lnTo>
                  <a:lnTo>
                    <a:pt x="418" y="285"/>
                  </a:lnTo>
                  <a:lnTo>
                    <a:pt x="423" y="290"/>
                  </a:lnTo>
                  <a:lnTo>
                    <a:pt x="433" y="290"/>
                  </a:lnTo>
                  <a:lnTo>
                    <a:pt x="439" y="296"/>
                  </a:lnTo>
                  <a:lnTo>
                    <a:pt x="439" y="296"/>
                  </a:lnTo>
                  <a:lnTo>
                    <a:pt x="439" y="296"/>
                  </a:lnTo>
                  <a:lnTo>
                    <a:pt x="433" y="301"/>
                  </a:lnTo>
                  <a:lnTo>
                    <a:pt x="428" y="301"/>
                  </a:lnTo>
                  <a:lnTo>
                    <a:pt x="423" y="306"/>
                  </a:lnTo>
                  <a:lnTo>
                    <a:pt x="418" y="306"/>
                  </a:lnTo>
                  <a:lnTo>
                    <a:pt x="412" y="306"/>
                  </a:lnTo>
                  <a:lnTo>
                    <a:pt x="407" y="306"/>
                  </a:lnTo>
                  <a:lnTo>
                    <a:pt x="396" y="306"/>
                  </a:lnTo>
                  <a:lnTo>
                    <a:pt x="381" y="306"/>
                  </a:lnTo>
                  <a:lnTo>
                    <a:pt x="370" y="306"/>
                  </a:lnTo>
                  <a:lnTo>
                    <a:pt x="354" y="306"/>
                  </a:lnTo>
                  <a:lnTo>
                    <a:pt x="333" y="306"/>
                  </a:lnTo>
                  <a:lnTo>
                    <a:pt x="317" y="306"/>
                  </a:lnTo>
                  <a:lnTo>
                    <a:pt x="301" y="306"/>
                  </a:lnTo>
                  <a:lnTo>
                    <a:pt x="286" y="306"/>
                  </a:lnTo>
                  <a:lnTo>
                    <a:pt x="275" y="306"/>
                  </a:lnTo>
                  <a:lnTo>
                    <a:pt x="259" y="301"/>
                  </a:lnTo>
                  <a:lnTo>
                    <a:pt x="254" y="301"/>
                  </a:lnTo>
                  <a:lnTo>
                    <a:pt x="243" y="296"/>
                  </a:lnTo>
                  <a:lnTo>
                    <a:pt x="238" y="290"/>
                  </a:lnTo>
                  <a:lnTo>
                    <a:pt x="233" y="290"/>
                  </a:lnTo>
                  <a:lnTo>
                    <a:pt x="227" y="285"/>
                  </a:lnTo>
                  <a:lnTo>
                    <a:pt x="222" y="280"/>
                  </a:lnTo>
                  <a:lnTo>
                    <a:pt x="212" y="269"/>
                  </a:lnTo>
                  <a:lnTo>
                    <a:pt x="206" y="259"/>
                  </a:lnTo>
                  <a:lnTo>
                    <a:pt x="196" y="248"/>
                  </a:lnTo>
                  <a:lnTo>
                    <a:pt x="180" y="232"/>
                  </a:lnTo>
                  <a:lnTo>
                    <a:pt x="164" y="216"/>
                  </a:lnTo>
                  <a:lnTo>
                    <a:pt x="154" y="195"/>
                  </a:lnTo>
                  <a:lnTo>
                    <a:pt x="132" y="179"/>
                  </a:lnTo>
                  <a:lnTo>
                    <a:pt x="117" y="158"/>
                  </a:lnTo>
                  <a:lnTo>
                    <a:pt x="95" y="132"/>
                  </a:lnTo>
                  <a:lnTo>
                    <a:pt x="74" y="105"/>
                  </a:lnTo>
                  <a:lnTo>
                    <a:pt x="53" y="79"/>
                  </a:lnTo>
                  <a:lnTo>
                    <a:pt x="27" y="47"/>
                  </a:lnTo>
                  <a:lnTo>
                    <a:pt x="0" y="16"/>
                  </a:lnTo>
                  <a:lnTo>
                    <a:pt x="11" y="0"/>
                  </a:lnTo>
                  <a:lnTo>
                    <a:pt x="43" y="31"/>
                  </a:lnTo>
                  <a:lnTo>
                    <a:pt x="74" y="63"/>
                  </a:lnTo>
                  <a:lnTo>
                    <a:pt x="101" y="90"/>
                  </a:lnTo>
                  <a:lnTo>
                    <a:pt x="127" y="111"/>
                  </a:lnTo>
                  <a:lnTo>
                    <a:pt x="148" y="132"/>
                  </a:lnTo>
                  <a:lnTo>
                    <a:pt x="169" y="153"/>
                  </a:lnTo>
                  <a:lnTo>
                    <a:pt x="191" y="169"/>
                  </a:lnTo>
                  <a:lnTo>
                    <a:pt x="206" y="179"/>
                  </a:lnTo>
                  <a:lnTo>
                    <a:pt x="217" y="190"/>
                  </a:lnTo>
                  <a:lnTo>
                    <a:pt x="233" y="200"/>
                  </a:lnTo>
                  <a:lnTo>
                    <a:pt x="249" y="211"/>
                  </a:lnTo>
                  <a:lnTo>
                    <a:pt x="270" y="222"/>
                  </a:lnTo>
                  <a:lnTo>
                    <a:pt x="307" y="243"/>
                  </a:lnTo>
                  <a:lnTo>
                    <a:pt x="349" y="259"/>
                  </a:lnTo>
                  <a:lnTo>
                    <a:pt x="349" y="259"/>
                  </a:lnTo>
                </a:path>
              </a:pathLst>
            </a:custGeom>
            <a:solidFill>
              <a:schemeClr val="bg1">
                <a:lumMod val="50000"/>
              </a:schemeClr>
            </a:solidFill>
            <a:ln w="5">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608" name="Freeform 48"/>
            <p:cNvSpPr/>
            <p:nvPr/>
          </p:nvSpPr>
          <p:spPr bwMode="auto">
            <a:xfrm>
              <a:off x="10906" y="5492"/>
              <a:ext cx="185" cy="1215"/>
            </a:xfrm>
            <a:custGeom>
              <a:avLst/>
              <a:gdLst/>
              <a:ahLst/>
              <a:cxnLst>
                <a:cxn ang="0">
                  <a:pos x="74" y="42"/>
                </a:cxn>
                <a:cxn ang="0">
                  <a:pos x="69" y="53"/>
                </a:cxn>
                <a:cxn ang="0">
                  <a:pos x="69" y="63"/>
                </a:cxn>
                <a:cxn ang="0">
                  <a:pos x="69" y="79"/>
                </a:cxn>
                <a:cxn ang="0">
                  <a:pos x="69" y="100"/>
                </a:cxn>
                <a:cxn ang="0">
                  <a:pos x="69" y="127"/>
                </a:cxn>
                <a:cxn ang="0">
                  <a:pos x="69" y="158"/>
                </a:cxn>
                <a:cxn ang="0">
                  <a:pos x="69" y="190"/>
                </a:cxn>
                <a:cxn ang="0">
                  <a:pos x="69" y="227"/>
                </a:cxn>
                <a:cxn ang="0">
                  <a:pos x="69" y="259"/>
                </a:cxn>
                <a:cxn ang="0">
                  <a:pos x="69" y="285"/>
                </a:cxn>
                <a:cxn ang="0">
                  <a:pos x="69" y="311"/>
                </a:cxn>
                <a:cxn ang="0">
                  <a:pos x="69" y="333"/>
                </a:cxn>
                <a:cxn ang="0">
                  <a:pos x="69" y="359"/>
                </a:cxn>
                <a:cxn ang="0">
                  <a:pos x="74" y="380"/>
                </a:cxn>
                <a:cxn ang="0">
                  <a:pos x="74" y="407"/>
                </a:cxn>
                <a:cxn ang="0">
                  <a:pos x="69" y="443"/>
                </a:cxn>
                <a:cxn ang="0">
                  <a:pos x="64" y="465"/>
                </a:cxn>
                <a:cxn ang="0">
                  <a:pos x="64" y="475"/>
                </a:cxn>
                <a:cxn ang="0">
                  <a:pos x="58" y="486"/>
                </a:cxn>
                <a:cxn ang="0">
                  <a:pos x="58" y="486"/>
                </a:cxn>
                <a:cxn ang="0">
                  <a:pos x="48" y="480"/>
                </a:cxn>
                <a:cxn ang="0">
                  <a:pos x="37" y="465"/>
                </a:cxn>
                <a:cxn ang="0">
                  <a:pos x="27" y="443"/>
                </a:cxn>
                <a:cxn ang="0">
                  <a:pos x="21" y="422"/>
                </a:cxn>
                <a:cxn ang="0">
                  <a:pos x="21" y="417"/>
                </a:cxn>
                <a:cxn ang="0">
                  <a:pos x="21" y="401"/>
                </a:cxn>
                <a:cxn ang="0">
                  <a:pos x="21" y="380"/>
                </a:cxn>
                <a:cxn ang="0">
                  <a:pos x="27" y="354"/>
                </a:cxn>
                <a:cxn ang="0">
                  <a:pos x="27" y="327"/>
                </a:cxn>
                <a:cxn ang="0">
                  <a:pos x="32" y="290"/>
                </a:cxn>
                <a:cxn ang="0">
                  <a:pos x="32" y="248"/>
                </a:cxn>
                <a:cxn ang="0">
                  <a:pos x="32" y="206"/>
                </a:cxn>
                <a:cxn ang="0">
                  <a:pos x="27" y="158"/>
                </a:cxn>
                <a:cxn ang="0">
                  <a:pos x="27" y="121"/>
                </a:cxn>
                <a:cxn ang="0">
                  <a:pos x="21" y="90"/>
                </a:cxn>
                <a:cxn ang="0">
                  <a:pos x="21" y="69"/>
                </a:cxn>
                <a:cxn ang="0">
                  <a:pos x="16" y="37"/>
                </a:cxn>
                <a:cxn ang="0">
                  <a:pos x="11" y="21"/>
                </a:cxn>
                <a:cxn ang="0">
                  <a:pos x="0" y="10"/>
                </a:cxn>
                <a:cxn ang="0">
                  <a:pos x="0" y="5"/>
                </a:cxn>
                <a:cxn ang="0">
                  <a:pos x="11" y="0"/>
                </a:cxn>
                <a:cxn ang="0">
                  <a:pos x="32" y="0"/>
                </a:cxn>
                <a:cxn ang="0">
                  <a:pos x="53" y="5"/>
                </a:cxn>
                <a:cxn ang="0">
                  <a:pos x="69" y="16"/>
                </a:cxn>
                <a:cxn ang="0">
                  <a:pos x="74" y="26"/>
                </a:cxn>
                <a:cxn ang="0">
                  <a:pos x="74" y="42"/>
                </a:cxn>
              </a:cxnLst>
              <a:rect l="0" t="0" r="r" b="b"/>
              <a:pathLst>
                <a:path w="74" h="486">
                  <a:moveTo>
                    <a:pt x="74" y="42"/>
                  </a:moveTo>
                  <a:lnTo>
                    <a:pt x="74" y="42"/>
                  </a:lnTo>
                  <a:lnTo>
                    <a:pt x="69" y="47"/>
                  </a:lnTo>
                  <a:lnTo>
                    <a:pt x="69" y="53"/>
                  </a:lnTo>
                  <a:lnTo>
                    <a:pt x="69" y="58"/>
                  </a:lnTo>
                  <a:lnTo>
                    <a:pt x="69" y="63"/>
                  </a:lnTo>
                  <a:lnTo>
                    <a:pt x="69" y="74"/>
                  </a:lnTo>
                  <a:lnTo>
                    <a:pt x="69" y="79"/>
                  </a:lnTo>
                  <a:lnTo>
                    <a:pt x="69" y="90"/>
                  </a:lnTo>
                  <a:lnTo>
                    <a:pt x="69" y="100"/>
                  </a:lnTo>
                  <a:lnTo>
                    <a:pt x="69" y="116"/>
                  </a:lnTo>
                  <a:lnTo>
                    <a:pt x="69" y="127"/>
                  </a:lnTo>
                  <a:lnTo>
                    <a:pt x="69" y="142"/>
                  </a:lnTo>
                  <a:lnTo>
                    <a:pt x="69" y="158"/>
                  </a:lnTo>
                  <a:lnTo>
                    <a:pt x="69" y="174"/>
                  </a:lnTo>
                  <a:lnTo>
                    <a:pt x="69" y="190"/>
                  </a:lnTo>
                  <a:lnTo>
                    <a:pt x="69" y="206"/>
                  </a:lnTo>
                  <a:lnTo>
                    <a:pt x="69" y="227"/>
                  </a:lnTo>
                  <a:lnTo>
                    <a:pt x="69" y="243"/>
                  </a:lnTo>
                  <a:lnTo>
                    <a:pt x="69" y="259"/>
                  </a:lnTo>
                  <a:lnTo>
                    <a:pt x="69" y="274"/>
                  </a:lnTo>
                  <a:lnTo>
                    <a:pt x="69" y="285"/>
                  </a:lnTo>
                  <a:lnTo>
                    <a:pt x="69" y="301"/>
                  </a:lnTo>
                  <a:lnTo>
                    <a:pt x="69" y="311"/>
                  </a:lnTo>
                  <a:lnTo>
                    <a:pt x="69" y="322"/>
                  </a:lnTo>
                  <a:lnTo>
                    <a:pt x="69" y="333"/>
                  </a:lnTo>
                  <a:lnTo>
                    <a:pt x="69" y="343"/>
                  </a:lnTo>
                  <a:lnTo>
                    <a:pt x="69" y="359"/>
                  </a:lnTo>
                  <a:lnTo>
                    <a:pt x="69" y="370"/>
                  </a:lnTo>
                  <a:lnTo>
                    <a:pt x="74" y="380"/>
                  </a:lnTo>
                  <a:lnTo>
                    <a:pt x="74" y="391"/>
                  </a:lnTo>
                  <a:lnTo>
                    <a:pt x="74" y="407"/>
                  </a:lnTo>
                  <a:lnTo>
                    <a:pt x="74" y="422"/>
                  </a:lnTo>
                  <a:lnTo>
                    <a:pt x="69" y="443"/>
                  </a:lnTo>
                  <a:lnTo>
                    <a:pt x="69" y="454"/>
                  </a:lnTo>
                  <a:lnTo>
                    <a:pt x="64" y="465"/>
                  </a:lnTo>
                  <a:lnTo>
                    <a:pt x="64" y="470"/>
                  </a:lnTo>
                  <a:lnTo>
                    <a:pt x="64" y="475"/>
                  </a:lnTo>
                  <a:lnTo>
                    <a:pt x="58" y="480"/>
                  </a:lnTo>
                  <a:lnTo>
                    <a:pt x="58" y="486"/>
                  </a:lnTo>
                  <a:lnTo>
                    <a:pt x="58" y="486"/>
                  </a:lnTo>
                  <a:lnTo>
                    <a:pt x="58" y="486"/>
                  </a:lnTo>
                  <a:lnTo>
                    <a:pt x="53" y="486"/>
                  </a:lnTo>
                  <a:lnTo>
                    <a:pt x="48" y="480"/>
                  </a:lnTo>
                  <a:lnTo>
                    <a:pt x="43" y="475"/>
                  </a:lnTo>
                  <a:lnTo>
                    <a:pt x="37" y="465"/>
                  </a:lnTo>
                  <a:lnTo>
                    <a:pt x="32" y="454"/>
                  </a:lnTo>
                  <a:lnTo>
                    <a:pt x="27" y="443"/>
                  </a:lnTo>
                  <a:lnTo>
                    <a:pt x="27" y="433"/>
                  </a:lnTo>
                  <a:lnTo>
                    <a:pt x="21" y="422"/>
                  </a:lnTo>
                  <a:lnTo>
                    <a:pt x="21" y="422"/>
                  </a:lnTo>
                  <a:lnTo>
                    <a:pt x="21" y="417"/>
                  </a:lnTo>
                  <a:lnTo>
                    <a:pt x="21" y="407"/>
                  </a:lnTo>
                  <a:lnTo>
                    <a:pt x="21" y="401"/>
                  </a:lnTo>
                  <a:lnTo>
                    <a:pt x="21" y="391"/>
                  </a:lnTo>
                  <a:lnTo>
                    <a:pt x="21" y="380"/>
                  </a:lnTo>
                  <a:lnTo>
                    <a:pt x="21" y="370"/>
                  </a:lnTo>
                  <a:lnTo>
                    <a:pt x="27" y="354"/>
                  </a:lnTo>
                  <a:lnTo>
                    <a:pt x="27" y="343"/>
                  </a:lnTo>
                  <a:lnTo>
                    <a:pt x="27" y="327"/>
                  </a:lnTo>
                  <a:lnTo>
                    <a:pt x="32" y="311"/>
                  </a:lnTo>
                  <a:lnTo>
                    <a:pt x="32" y="290"/>
                  </a:lnTo>
                  <a:lnTo>
                    <a:pt x="32" y="269"/>
                  </a:lnTo>
                  <a:lnTo>
                    <a:pt x="32" y="248"/>
                  </a:lnTo>
                  <a:lnTo>
                    <a:pt x="32" y="227"/>
                  </a:lnTo>
                  <a:lnTo>
                    <a:pt x="32" y="206"/>
                  </a:lnTo>
                  <a:lnTo>
                    <a:pt x="27" y="179"/>
                  </a:lnTo>
                  <a:lnTo>
                    <a:pt x="27" y="158"/>
                  </a:lnTo>
                  <a:lnTo>
                    <a:pt x="27" y="142"/>
                  </a:lnTo>
                  <a:lnTo>
                    <a:pt x="27" y="121"/>
                  </a:lnTo>
                  <a:lnTo>
                    <a:pt x="21" y="106"/>
                  </a:lnTo>
                  <a:lnTo>
                    <a:pt x="21" y="90"/>
                  </a:lnTo>
                  <a:lnTo>
                    <a:pt x="21" y="79"/>
                  </a:lnTo>
                  <a:lnTo>
                    <a:pt x="21" y="69"/>
                  </a:lnTo>
                  <a:lnTo>
                    <a:pt x="16" y="53"/>
                  </a:lnTo>
                  <a:lnTo>
                    <a:pt x="16" y="37"/>
                  </a:lnTo>
                  <a:lnTo>
                    <a:pt x="11" y="32"/>
                  </a:lnTo>
                  <a:lnTo>
                    <a:pt x="11" y="21"/>
                  </a:lnTo>
                  <a:lnTo>
                    <a:pt x="6" y="16"/>
                  </a:lnTo>
                  <a:lnTo>
                    <a:pt x="0" y="10"/>
                  </a:lnTo>
                  <a:lnTo>
                    <a:pt x="0" y="5"/>
                  </a:lnTo>
                  <a:lnTo>
                    <a:pt x="0" y="5"/>
                  </a:lnTo>
                  <a:lnTo>
                    <a:pt x="6" y="0"/>
                  </a:lnTo>
                  <a:lnTo>
                    <a:pt x="11" y="0"/>
                  </a:lnTo>
                  <a:lnTo>
                    <a:pt x="21" y="0"/>
                  </a:lnTo>
                  <a:lnTo>
                    <a:pt x="32" y="0"/>
                  </a:lnTo>
                  <a:lnTo>
                    <a:pt x="43" y="0"/>
                  </a:lnTo>
                  <a:lnTo>
                    <a:pt x="53" y="5"/>
                  </a:lnTo>
                  <a:lnTo>
                    <a:pt x="64" y="10"/>
                  </a:lnTo>
                  <a:lnTo>
                    <a:pt x="69" y="16"/>
                  </a:lnTo>
                  <a:lnTo>
                    <a:pt x="74" y="21"/>
                  </a:lnTo>
                  <a:lnTo>
                    <a:pt x="74" y="26"/>
                  </a:lnTo>
                  <a:lnTo>
                    <a:pt x="74" y="37"/>
                  </a:lnTo>
                  <a:lnTo>
                    <a:pt x="74" y="42"/>
                  </a:lnTo>
                  <a:lnTo>
                    <a:pt x="74" y="42"/>
                  </a:lnTo>
                </a:path>
              </a:pathLst>
            </a:custGeom>
            <a:solidFill>
              <a:schemeClr val="bg1">
                <a:lumMod val="50000"/>
              </a:schemeClr>
            </a:solidFill>
            <a:ln w="5">
              <a:solidFill>
                <a:schemeClr val="bg1">
                  <a:lumMod val="50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40" name="Freeform 46"/>
          <p:cNvSpPr/>
          <p:nvPr/>
        </p:nvSpPr>
        <p:spPr bwMode="auto">
          <a:xfrm>
            <a:off x="6446838" y="3055303"/>
            <a:ext cx="595313" cy="763588"/>
          </a:xfrm>
          <a:custGeom>
            <a:avLst/>
            <a:gdLst/>
            <a:ahLst/>
            <a:cxnLst>
              <a:cxn ang="0">
                <a:pos x="301" y="16"/>
              </a:cxn>
              <a:cxn ang="0">
                <a:pos x="307" y="6"/>
              </a:cxn>
              <a:cxn ang="0">
                <a:pos x="317" y="0"/>
              </a:cxn>
              <a:cxn ang="0">
                <a:pos x="338" y="6"/>
              </a:cxn>
              <a:cxn ang="0">
                <a:pos x="359" y="21"/>
              </a:cxn>
              <a:cxn ang="0">
                <a:pos x="375" y="37"/>
              </a:cxn>
              <a:cxn ang="0">
                <a:pos x="375" y="48"/>
              </a:cxn>
              <a:cxn ang="0">
                <a:pos x="370" y="64"/>
              </a:cxn>
              <a:cxn ang="0">
                <a:pos x="359" y="85"/>
              </a:cxn>
              <a:cxn ang="0">
                <a:pos x="338" y="116"/>
              </a:cxn>
              <a:cxn ang="0">
                <a:pos x="317" y="159"/>
              </a:cxn>
              <a:cxn ang="0">
                <a:pos x="291" y="201"/>
              </a:cxn>
              <a:cxn ang="0">
                <a:pos x="243" y="270"/>
              </a:cxn>
              <a:cxn ang="0">
                <a:pos x="190" y="338"/>
              </a:cxn>
              <a:cxn ang="0">
                <a:pos x="153" y="375"/>
              </a:cxn>
              <a:cxn ang="0">
                <a:pos x="116" y="412"/>
              </a:cxn>
              <a:cxn ang="0">
                <a:pos x="85" y="439"/>
              </a:cxn>
              <a:cxn ang="0">
                <a:pos x="53" y="454"/>
              </a:cxn>
              <a:cxn ang="0">
                <a:pos x="32" y="470"/>
              </a:cxn>
              <a:cxn ang="0">
                <a:pos x="11" y="481"/>
              </a:cxn>
              <a:cxn ang="0">
                <a:pos x="6" y="481"/>
              </a:cxn>
              <a:cxn ang="0">
                <a:pos x="0" y="481"/>
              </a:cxn>
              <a:cxn ang="0">
                <a:pos x="6" y="476"/>
              </a:cxn>
              <a:cxn ang="0">
                <a:pos x="11" y="470"/>
              </a:cxn>
              <a:cxn ang="0">
                <a:pos x="27" y="454"/>
              </a:cxn>
              <a:cxn ang="0">
                <a:pos x="43" y="439"/>
              </a:cxn>
              <a:cxn ang="0">
                <a:pos x="69" y="412"/>
              </a:cxn>
              <a:cxn ang="0">
                <a:pos x="95" y="386"/>
              </a:cxn>
              <a:cxn ang="0">
                <a:pos x="127" y="349"/>
              </a:cxn>
              <a:cxn ang="0">
                <a:pos x="169" y="291"/>
              </a:cxn>
              <a:cxn ang="0">
                <a:pos x="227" y="212"/>
              </a:cxn>
              <a:cxn ang="0">
                <a:pos x="259" y="153"/>
              </a:cxn>
              <a:cxn ang="0">
                <a:pos x="280" y="122"/>
              </a:cxn>
              <a:cxn ang="0">
                <a:pos x="291" y="90"/>
              </a:cxn>
              <a:cxn ang="0">
                <a:pos x="301" y="69"/>
              </a:cxn>
              <a:cxn ang="0">
                <a:pos x="307" y="48"/>
              </a:cxn>
              <a:cxn ang="0">
                <a:pos x="307" y="27"/>
              </a:cxn>
              <a:cxn ang="0">
                <a:pos x="301" y="21"/>
              </a:cxn>
            </a:cxnLst>
            <a:rect l="0" t="0" r="r" b="b"/>
            <a:pathLst>
              <a:path w="375" h="481">
                <a:moveTo>
                  <a:pt x="301" y="21"/>
                </a:moveTo>
                <a:lnTo>
                  <a:pt x="301" y="16"/>
                </a:lnTo>
                <a:lnTo>
                  <a:pt x="301" y="6"/>
                </a:lnTo>
                <a:lnTo>
                  <a:pt x="307" y="6"/>
                </a:lnTo>
                <a:lnTo>
                  <a:pt x="312" y="0"/>
                </a:lnTo>
                <a:lnTo>
                  <a:pt x="317" y="0"/>
                </a:lnTo>
                <a:lnTo>
                  <a:pt x="328" y="0"/>
                </a:lnTo>
                <a:lnTo>
                  <a:pt x="338" y="6"/>
                </a:lnTo>
                <a:lnTo>
                  <a:pt x="349" y="16"/>
                </a:lnTo>
                <a:lnTo>
                  <a:pt x="359" y="21"/>
                </a:lnTo>
                <a:lnTo>
                  <a:pt x="370" y="32"/>
                </a:lnTo>
                <a:lnTo>
                  <a:pt x="375" y="37"/>
                </a:lnTo>
                <a:lnTo>
                  <a:pt x="375" y="43"/>
                </a:lnTo>
                <a:lnTo>
                  <a:pt x="375" y="48"/>
                </a:lnTo>
                <a:lnTo>
                  <a:pt x="375" y="53"/>
                </a:lnTo>
                <a:lnTo>
                  <a:pt x="370" y="64"/>
                </a:lnTo>
                <a:lnTo>
                  <a:pt x="365" y="74"/>
                </a:lnTo>
                <a:lnTo>
                  <a:pt x="359" y="85"/>
                </a:lnTo>
                <a:lnTo>
                  <a:pt x="349" y="101"/>
                </a:lnTo>
                <a:lnTo>
                  <a:pt x="338" y="116"/>
                </a:lnTo>
                <a:lnTo>
                  <a:pt x="333" y="138"/>
                </a:lnTo>
                <a:lnTo>
                  <a:pt x="317" y="159"/>
                </a:lnTo>
                <a:lnTo>
                  <a:pt x="307" y="180"/>
                </a:lnTo>
                <a:lnTo>
                  <a:pt x="291" y="201"/>
                </a:lnTo>
                <a:lnTo>
                  <a:pt x="275" y="222"/>
                </a:lnTo>
                <a:lnTo>
                  <a:pt x="243" y="270"/>
                </a:lnTo>
                <a:lnTo>
                  <a:pt x="206" y="312"/>
                </a:lnTo>
                <a:lnTo>
                  <a:pt x="190" y="338"/>
                </a:lnTo>
                <a:lnTo>
                  <a:pt x="169" y="359"/>
                </a:lnTo>
                <a:lnTo>
                  <a:pt x="153" y="375"/>
                </a:lnTo>
                <a:lnTo>
                  <a:pt x="138" y="396"/>
                </a:lnTo>
                <a:lnTo>
                  <a:pt x="116" y="412"/>
                </a:lnTo>
                <a:lnTo>
                  <a:pt x="101" y="423"/>
                </a:lnTo>
                <a:lnTo>
                  <a:pt x="85" y="439"/>
                </a:lnTo>
                <a:lnTo>
                  <a:pt x="69" y="444"/>
                </a:lnTo>
                <a:lnTo>
                  <a:pt x="53" y="454"/>
                </a:lnTo>
                <a:lnTo>
                  <a:pt x="43" y="465"/>
                </a:lnTo>
                <a:lnTo>
                  <a:pt x="32" y="470"/>
                </a:lnTo>
                <a:lnTo>
                  <a:pt x="21" y="476"/>
                </a:lnTo>
                <a:lnTo>
                  <a:pt x="11" y="481"/>
                </a:lnTo>
                <a:lnTo>
                  <a:pt x="6" y="481"/>
                </a:lnTo>
                <a:lnTo>
                  <a:pt x="6" y="481"/>
                </a:lnTo>
                <a:lnTo>
                  <a:pt x="0" y="481"/>
                </a:lnTo>
                <a:lnTo>
                  <a:pt x="0" y="481"/>
                </a:lnTo>
                <a:lnTo>
                  <a:pt x="0" y="481"/>
                </a:lnTo>
                <a:lnTo>
                  <a:pt x="6" y="476"/>
                </a:lnTo>
                <a:lnTo>
                  <a:pt x="6" y="470"/>
                </a:lnTo>
                <a:lnTo>
                  <a:pt x="11" y="470"/>
                </a:lnTo>
                <a:lnTo>
                  <a:pt x="16" y="460"/>
                </a:lnTo>
                <a:lnTo>
                  <a:pt x="27" y="454"/>
                </a:lnTo>
                <a:lnTo>
                  <a:pt x="32" y="444"/>
                </a:lnTo>
                <a:lnTo>
                  <a:pt x="43" y="439"/>
                </a:lnTo>
                <a:lnTo>
                  <a:pt x="58" y="428"/>
                </a:lnTo>
                <a:lnTo>
                  <a:pt x="69" y="412"/>
                </a:lnTo>
                <a:lnTo>
                  <a:pt x="79" y="402"/>
                </a:lnTo>
                <a:lnTo>
                  <a:pt x="95" y="386"/>
                </a:lnTo>
                <a:lnTo>
                  <a:pt x="111" y="370"/>
                </a:lnTo>
                <a:lnTo>
                  <a:pt x="127" y="349"/>
                </a:lnTo>
                <a:lnTo>
                  <a:pt x="143" y="333"/>
                </a:lnTo>
                <a:lnTo>
                  <a:pt x="169" y="291"/>
                </a:lnTo>
                <a:lnTo>
                  <a:pt x="201" y="254"/>
                </a:lnTo>
                <a:lnTo>
                  <a:pt x="227" y="212"/>
                </a:lnTo>
                <a:lnTo>
                  <a:pt x="248" y="175"/>
                </a:lnTo>
                <a:lnTo>
                  <a:pt x="259" y="153"/>
                </a:lnTo>
                <a:lnTo>
                  <a:pt x="270" y="138"/>
                </a:lnTo>
                <a:lnTo>
                  <a:pt x="280" y="122"/>
                </a:lnTo>
                <a:lnTo>
                  <a:pt x="285" y="106"/>
                </a:lnTo>
                <a:lnTo>
                  <a:pt x="291" y="90"/>
                </a:lnTo>
                <a:lnTo>
                  <a:pt x="296" y="79"/>
                </a:lnTo>
                <a:lnTo>
                  <a:pt x="301" y="69"/>
                </a:lnTo>
                <a:lnTo>
                  <a:pt x="301" y="64"/>
                </a:lnTo>
                <a:lnTo>
                  <a:pt x="307" y="48"/>
                </a:lnTo>
                <a:lnTo>
                  <a:pt x="307" y="37"/>
                </a:lnTo>
                <a:lnTo>
                  <a:pt x="307" y="27"/>
                </a:lnTo>
                <a:lnTo>
                  <a:pt x="301" y="21"/>
                </a:lnTo>
                <a:lnTo>
                  <a:pt x="301" y="21"/>
                </a:lnTo>
              </a:path>
            </a:pathLst>
          </a:custGeom>
          <a:solidFill>
            <a:schemeClr val="accent6">
              <a:lumMod val="75000"/>
            </a:schemeClr>
          </a:solidFill>
          <a:ln w="5">
            <a:solidFill>
              <a:schemeClr val="accent6">
                <a:lumMod val="75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 name="Freeform 47"/>
          <p:cNvSpPr/>
          <p:nvPr/>
        </p:nvSpPr>
        <p:spPr bwMode="auto">
          <a:xfrm>
            <a:off x="6958013" y="3190240"/>
            <a:ext cx="696913" cy="485775"/>
          </a:xfrm>
          <a:custGeom>
            <a:avLst/>
            <a:gdLst/>
            <a:ahLst/>
            <a:cxnLst>
              <a:cxn ang="0">
                <a:pos x="349" y="259"/>
              </a:cxn>
              <a:cxn ang="0">
                <a:pos x="370" y="269"/>
              </a:cxn>
              <a:cxn ang="0">
                <a:pos x="386" y="274"/>
              </a:cxn>
              <a:cxn ang="0">
                <a:pos x="402" y="280"/>
              </a:cxn>
              <a:cxn ang="0">
                <a:pos x="418" y="285"/>
              </a:cxn>
              <a:cxn ang="0">
                <a:pos x="423" y="290"/>
              </a:cxn>
              <a:cxn ang="0">
                <a:pos x="433" y="290"/>
              </a:cxn>
              <a:cxn ang="0">
                <a:pos x="439" y="296"/>
              </a:cxn>
              <a:cxn ang="0">
                <a:pos x="439" y="296"/>
              </a:cxn>
              <a:cxn ang="0">
                <a:pos x="439" y="296"/>
              </a:cxn>
              <a:cxn ang="0">
                <a:pos x="433" y="301"/>
              </a:cxn>
              <a:cxn ang="0">
                <a:pos x="428" y="301"/>
              </a:cxn>
              <a:cxn ang="0">
                <a:pos x="423" y="306"/>
              </a:cxn>
              <a:cxn ang="0">
                <a:pos x="418" y="306"/>
              </a:cxn>
              <a:cxn ang="0">
                <a:pos x="412" y="306"/>
              </a:cxn>
              <a:cxn ang="0">
                <a:pos x="407" y="306"/>
              </a:cxn>
              <a:cxn ang="0">
                <a:pos x="396" y="306"/>
              </a:cxn>
              <a:cxn ang="0">
                <a:pos x="381" y="306"/>
              </a:cxn>
              <a:cxn ang="0">
                <a:pos x="370" y="306"/>
              </a:cxn>
              <a:cxn ang="0">
                <a:pos x="354" y="306"/>
              </a:cxn>
              <a:cxn ang="0">
                <a:pos x="333" y="306"/>
              </a:cxn>
              <a:cxn ang="0">
                <a:pos x="317" y="306"/>
              </a:cxn>
              <a:cxn ang="0">
                <a:pos x="301" y="306"/>
              </a:cxn>
              <a:cxn ang="0">
                <a:pos x="286" y="306"/>
              </a:cxn>
              <a:cxn ang="0">
                <a:pos x="275" y="306"/>
              </a:cxn>
              <a:cxn ang="0">
                <a:pos x="259" y="301"/>
              </a:cxn>
              <a:cxn ang="0">
                <a:pos x="254" y="301"/>
              </a:cxn>
              <a:cxn ang="0">
                <a:pos x="243" y="296"/>
              </a:cxn>
              <a:cxn ang="0">
                <a:pos x="238" y="290"/>
              </a:cxn>
              <a:cxn ang="0">
                <a:pos x="233" y="290"/>
              </a:cxn>
              <a:cxn ang="0">
                <a:pos x="227" y="285"/>
              </a:cxn>
              <a:cxn ang="0">
                <a:pos x="222" y="280"/>
              </a:cxn>
              <a:cxn ang="0">
                <a:pos x="212" y="269"/>
              </a:cxn>
              <a:cxn ang="0">
                <a:pos x="206" y="259"/>
              </a:cxn>
              <a:cxn ang="0">
                <a:pos x="196" y="248"/>
              </a:cxn>
              <a:cxn ang="0">
                <a:pos x="180" y="232"/>
              </a:cxn>
              <a:cxn ang="0">
                <a:pos x="164" y="216"/>
              </a:cxn>
              <a:cxn ang="0">
                <a:pos x="154" y="195"/>
              </a:cxn>
              <a:cxn ang="0">
                <a:pos x="132" y="179"/>
              </a:cxn>
              <a:cxn ang="0">
                <a:pos x="117" y="158"/>
              </a:cxn>
              <a:cxn ang="0">
                <a:pos x="95" y="132"/>
              </a:cxn>
              <a:cxn ang="0">
                <a:pos x="74" y="105"/>
              </a:cxn>
              <a:cxn ang="0">
                <a:pos x="53" y="79"/>
              </a:cxn>
              <a:cxn ang="0">
                <a:pos x="27" y="47"/>
              </a:cxn>
              <a:cxn ang="0">
                <a:pos x="0" y="16"/>
              </a:cxn>
              <a:cxn ang="0">
                <a:pos x="11" y="0"/>
              </a:cxn>
              <a:cxn ang="0">
                <a:pos x="43" y="31"/>
              </a:cxn>
              <a:cxn ang="0">
                <a:pos x="74" y="63"/>
              </a:cxn>
              <a:cxn ang="0">
                <a:pos x="101" y="90"/>
              </a:cxn>
              <a:cxn ang="0">
                <a:pos x="127" y="111"/>
              </a:cxn>
              <a:cxn ang="0">
                <a:pos x="148" y="132"/>
              </a:cxn>
              <a:cxn ang="0">
                <a:pos x="169" y="153"/>
              </a:cxn>
              <a:cxn ang="0">
                <a:pos x="191" y="169"/>
              </a:cxn>
              <a:cxn ang="0">
                <a:pos x="206" y="179"/>
              </a:cxn>
              <a:cxn ang="0">
                <a:pos x="217" y="190"/>
              </a:cxn>
              <a:cxn ang="0">
                <a:pos x="233" y="200"/>
              </a:cxn>
              <a:cxn ang="0">
                <a:pos x="249" y="211"/>
              </a:cxn>
              <a:cxn ang="0">
                <a:pos x="270" y="222"/>
              </a:cxn>
              <a:cxn ang="0">
                <a:pos x="307" y="243"/>
              </a:cxn>
              <a:cxn ang="0">
                <a:pos x="349" y="259"/>
              </a:cxn>
              <a:cxn ang="0">
                <a:pos x="349" y="259"/>
              </a:cxn>
            </a:cxnLst>
            <a:rect l="0" t="0" r="r" b="b"/>
            <a:pathLst>
              <a:path w="439" h="306">
                <a:moveTo>
                  <a:pt x="349" y="259"/>
                </a:moveTo>
                <a:lnTo>
                  <a:pt x="370" y="269"/>
                </a:lnTo>
                <a:lnTo>
                  <a:pt x="386" y="274"/>
                </a:lnTo>
                <a:lnTo>
                  <a:pt x="402" y="280"/>
                </a:lnTo>
                <a:lnTo>
                  <a:pt x="418" y="285"/>
                </a:lnTo>
                <a:lnTo>
                  <a:pt x="423" y="290"/>
                </a:lnTo>
                <a:lnTo>
                  <a:pt x="433" y="290"/>
                </a:lnTo>
                <a:lnTo>
                  <a:pt x="439" y="296"/>
                </a:lnTo>
                <a:lnTo>
                  <a:pt x="439" y="296"/>
                </a:lnTo>
                <a:lnTo>
                  <a:pt x="439" y="296"/>
                </a:lnTo>
                <a:lnTo>
                  <a:pt x="433" y="301"/>
                </a:lnTo>
                <a:lnTo>
                  <a:pt x="428" y="301"/>
                </a:lnTo>
                <a:lnTo>
                  <a:pt x="423" y="306"/>
                </a:lnTo>
                <a:lnTo>
                  <a:pt x="418" y="306"/>
                </a:lnTo>
                <a:lnTo>
                  <a:pt x="412" y="306"/>
                </a:lnTo>
                <a:lnTo>
                  <a:pt x="407" y="306"/>
                </a:lnTo>
                <a:lnTo>
                  <a:pt x="396" y="306"/>
                </a:lnTo>
                <a:lnTo>
                  <a:pt x="381" y="306"/>
                </a:lnTo>
                <a:lnTo>
                  <a:pt x="370" y="306"/>
                </a:lnTo>
                <a:lnTo>
                  <a:pt x="354" y="306"/>
                </a:lnTo>
                <a:lnTo>
                  <a:pt x="333" y="306"/>
                </a:lnTo>
                <a:lnTo>
                  <a:pt x="317" y="306"/>
                </a:lnTo>
                <a:lnTo>
                  <a:pt x="301" y="306"/>
                </a:lnTo>
                <a:lnTo>
                  <a:pt x="286" y="306"/>
                </a:lnTo>
                <a:lnTo>
                  <a:pt x="275" y="306"/>
                </a:lnTo>
                <a:lnTo>
                  <a:pt x="259" y="301"/>
                </a:lnTo>
                <a:lnTo>
                  <a:pt x="254" y="301"/>
                </a:lnTo>
                <a:lnTo>
                  <a:pt x="243" y="296"/>
                </a:lnTo>
                <a:lnTo>
                  <a:pt x="238" y="290"/>
                </a:lnTo>
                <a:lnTo>
                  <a:pt x="233" y="290"/>
                </a:lnTo>
                <a:lnTo>
                  <a:pt x="227" y="285"/>
                </a:lnTo>
                <a:lnTo>
                  <a:pt x="222" y="280"/>
                </a:lnTo>
                <a:lnTo>
                  <a:pt x="212" y="269"/>
                </a:lnTo>
                <a:lnTo>
                  <a:pt x="206" y="259"/>
                </a:lnTo>
                <a:lnTo>
                  <a:pt x="196" y="248"/>
                </a:lnTo>
                <a:lnTo>
                  <a:pt x="180" y="232"/>
                </a:lnTo>
                <a:lnTo>
                  <a:pt x="164" y="216"/>
                </a:lnTo>
                <a:lnTo>
                  <a:pt x="154" y="195"/>
                </a:lnTo>
                <a:lnTo>
                  <a:pt x="132" y="179"/>
                </a:lnTo>
                <a:lnTo>
                  <a:pt x="117" y="158"/>
                </a:lnTo>
                <a:lnTo>
                  <a:pt x="95" y="132"/>
                </a:lnTo>
                <a:lnTo>
                  <a:pt x="74" y="105"/>
                </a:lnTo>
                <a:lnTo>
                  <a:pt x="53" y="79"/>
                </a:lnTo>
                <a:lnTo>
                  <a:pt x="27" y="47"/>
                </a:lnTo>
                <a:lnTo>
                  <a:pt x="0" y="16"/>
                </a:lnTo>
                <a:lnTo>
                  <a:pt x="11" y="0"/>
                </a:lnTo>
                <a:lnTo>
                  <a:pt x="43" y="31"/>
                </a:lnTo>
                <a:lnTo>
                  <a:pt x="74" y="63"/>
                </a:lnTo>
                <a:lnTo>
                  <a:pt x="101" y="90"/>
                </a:lnTo>
                <a:lnTo>
                  <a:pt x="127" y="111"/>
                </a:lnTo>
                <a:lnTo>
                  <a:pt x="148" y="132"/>
                </a:lnTo>
                <a:lnTo>
                  <a:pt x="169" y="153"/>
                </a:lnTo>
                <a:lnTo>
                  <a:pt x="191" y="169"/>
                </a:lnTo>
                <a:lnTo>
                  <a:pt x="206" y="179"/>
                </a:lnTo>
                <a:lnTo>
                  <a:pt x="217" y="190"/>
                </a:lnTo>
                <a:lnTo>
                  <a:pt x="233" y="200"/>
                </a:lnTo>
                <a:lnTo>
                  <a:pt x="249" y="211"/>
                </a:lnTo>
                <a:lnTo>
                  <a:pt x="270" y="222"/>
                </a:lnTo>
                <a:lnTo>
                  <a:pt x="307" y="243"/>
                </a:lnTo>
                <a:lnTo>
                  <a:pt x="349" y="259"/>
                </a:lnTo>
                <a:lnTo>
                  <a:pt x="349" y="259"/>
                </a:lnTo>
              </a:path>
            </a:pathLst>
          </a:custGeom>
          <a:solidFill>
            <a:schemeClr val="accent6">
              <a:lumMod val="75000"/>
            </a:schemeClr>
          </a:solidFill>
          <a:ln w="5">
            <a:solidFill>
              <a:schemeClr val="accent6">
                <a:lumMod val="75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 name="Freeform 48"/>
          <p:cNvSpPr/>
          <p:nvPr/>
        </p:nvSpPr>
        <p:spPr bwMode="auto">
          <a:xfrm>
            <a:off x="6924675" y="3491865"/>
            <a:ext cx="117475" cy="771525"/>
          </a:xfrm>
          <a:custGeom>
            <a:avLst/>
            <a:gdLst/>
            <a:ahLst/>
            <a:cxnLst>
              <a:cxn ang="0">
                <a:pos x="74" y="42"/>
              </a:cxn>
              <a:cxn ang="0">
                <a:pos x="69" y="53"/>
              </a:cxn>
              <a:cxn ang="0">
                <a:pos x="69" y="63"/>
              </a:cxn>
              <a:cxn ang="0">
                <a:pos x="69" y="79"/>
              </a:cxn>
              <a:cxn ang="0">
                <a:pos x="69" y="100"/>
              </a:cxn>
              <a:cxn ang="0">
                <a:pos x="69" y="127"/>
              </a:cxn>
              <a:cxn ang="0">
                <a:pos x="69" y="158"/>
              </a:cxn>
              <a:cxn ang="0">
                <a:pos x="69" y="190"/>
              </a:cxn>
              <a:cxn ang="0">
                <a:pos x="69" y="227"/>
              </a:cxn>
              <a:cxn ang="0">
                <a:pos x="69" y="259"/>
              </a:cxn>
              <a:cxn ang="0">
                <a:pos x="69" y="285"/>
              </a:cxn>
              <a:cxn ang="0">
                <a:pos x="69" y="311"/>
              </a:cxn>
              <a:cxn ang="0">
                <a:pos x="69" y="333"/>
              </a:cxn>
              <a:cxn ang="0">
                <a:pos x="69" y="359"/>
              </a:cxn>
              <a:cxn ang="0">
                <a:pos x="74" y="380"/>
              </a:cxn>
              <a:cxn ang="0">
                <a:pos x="74" y="407"/>
              </a:cxn>
              <a:cxn ang="0">
                <a:pos x="69" y="443"/>
              </a:cxn>
              <a:cxn ang="0">
                <a:pos x="64" y="465"/>
              </a:cxn>
              <a:cxn ang="0">
                <a:pos x="64" y="475"/>
              </a:cxn>
              <a:cxn ang="0">
                <a:pos x="58" y="486"/>
              </a:cxn>
              <a:cxn ang="0">
                <a:pos x="58" y="486"/>
              </a:cxn>
              <a:cxn ang="0">
                <a:pos x="48" y="480"/>
              </a:cxn>
              <a:cxn ang="0">
                <a:pos x="37" y="465"/>
              </a:cxn>
              <a:cxn ang="0">
                <a:pos x="27" y="443"/>
              </a:cxn>
              <a:cxn ang="0">
                <a:pos x="21" y="422"/>
              </a:cxn>
              <a:cxn ang="0">
                <a:pos x="21" y="417"/>
              </a:cxn>
              <a:cxn ang="0">
                <a:pos x="21" y="401"/>
              </a:cxn>
              <a:cxn ang="0">
                <a:pos x="21" y="380"/>
              </a:cxn>
              <a:cxn ang="0">
                <a:pos x="27" y="354"/>
              </a:cxn>
              <a:cxn ang="0">
                <a:pos x="27" y="327"/>
              </a:cxn>
              <a:cxn ang="0">
                <a:pos x="32" y="290"/>
              </a:cxn>
              <a:cxn ang="0">
                <a:pos x="32" y="248"/>
              </a:cxn>
              <a:cxn ang="0">
                <a:pos x="32" y="206"/>
              </a:cxn>
              <a:cxn ang="0">
                <a:pos x="27" y="158"/>
              </a:cxn>
              <a:cxn ang="0">
                <a:pos x="27" y="121"/>
              </a:cxn>
              <a:cxn ang="0">
                <a:pos x="21" y="90"/>
              </a:cxn>
              <a:cxn ang="0">
                <a:pos x="21" y="69"/>
              </a:cxn>
              <a:cxn ang="0">
                <a:pos x="16" y="37"/>
              </a:cxn>
              <a:cxn ang="0">
                <a:pos x="11" y="21"/>
              </a:cxn>
              <a:cxn ang="0">
                <a:pos x="0" y="10"/>
              </a:cxn>
              <a:cxn ang="0">
                <a:pos x="0" y="5"/>
              </a:cxn>
              <a:cxn ang="0">
                <a:pos x="11" y="0"/>
              </a:cxn>
              <a:cxn ang="0">
                <a:pos x="32" y="0"/>
              </a:cxn>
              <a:cxn ang="0">
                <a:pos x="53" y="5"/>
              </a:cxn>
              <a:cxn ang="0">
                <a:pos x="69" y="16"/>
              </a:cxn>
              <a:cxn ang="0">
                <a:pos x="74" y="26"/>
              </a:cxn>
              <a:cxn ang="0">
                <a:pos x="74" y="42"/>
              </a:cxn>
            </a:cxnLst>
            <a:rect l="0" t="0" r="r" b="b"/>
            <a:pathLst>
              <a:path w="74" h="486">
                <a:moveTo>
                  <a:pt x="74" y="42"/>
                </a:moveTo>
                <a:lnTo>
                  <a:pt x="74" y="42"/>
                </a:lnTo>
                <a:lnTo>
                  <a:pt x="69" y="47"/>
                </a:lnTo>
                <a:lnTo>
                  <a:pt x="69" y="53"/>
                </a:lnTo>
                <a:lnTo>
                  <a:pt x="69" y="58"/>
                </a:lnTo>
                <a:lnTo>
                  <a:pt x="69" y="63"/>
                </a:lnTo>
                <a:lnTo>
                  <a:pt x="69" y="74"/>
                </a:lnTo>
                <a:lnTo>
                  <a:pt x="69" y="79"/>
                </a:lnTo>
                <a:lnTo>
                  <a:pt x="69" y="90"/>
                </a:lnTo>
                <a:lnTo>
                  <a:pt x="69" y="100"/>
                </a:lnTo>
                <a:lnTo>
                  <a:pt x="69" y="116"/>
                </a:lnTo>
                <a:lnTo>
                  <a:pt x="69" y="127"/>
                </a:lnTo>
                <a:lnTo>
                  <a:pt x="69" y="142"/>
                </a:lnTo>
                <a:lnTo>
                  <a:pt x="69" y="158"/>
                </a:lnTo>
                <a:lnTo>
                  <a:pt x="69" y="174"/>
                </a:lnTo>
                <a:lnTo>
                  <a:pt x="69" y="190"/>
                </a:lnTo>
                <a:lnTo>
                  <a:pt x="69" y="206"/>
                </a:lnTo>
                <a:lnTo>
                  <a:pt x="69" y="227"/>
                </a:lnTo>
                <a:lnTo>
                  <a:pt x="69" y="243"/>
                </a:lnTo>
                <a:lnTo>
                  <a:pt x="69" y="259"/>
                </a:lnTo>
                <a:lnTo>
                  <a:pt x="69" y="274"/>
                </a:lnTo>
                <a:lnTo>
                  <a:pt x="69" y="285"/>
                </a:lnTo>
                <a:lnTo>
                  <a:pt x="69" y="301"/>
                </a:lnTo>
                <a:lnTo>
                  <a:pt x="69" y="311"/>
                </a:lnTo>
                <a:lnTo>
                  <a:pt x="69" y="322"/>
                </a:lnTo>
                <a:lnTo>
                  <a:pt x="69" y="333"/>
                </a:lnTo>
                <a:lnTo>
                  <a:pt x="69" y="343"/>
                </a:lnTo>
                <a:lnTo>
                  <a:pt x="69" y="359"/>
                </a:lnTo>
                <a:lnTo>
                  <a:pt x="69" y="370"/>
                </a:lnTo>
                <a:lnTo>
                  <a:pt x="74" y="380"/>
                </a:lnTo>
                <a:lnTo>
                  <a:pt x="74" y="391"/>
                </a:lnTo>
                <a:lnTo>
                  <a:pt x="74" y="407"/>
                </a:lnTo>
                <a:lnTo>
                  <a:pt x="74" y="422"/>
                </a:lnTo>
                <a:lnTo>
                  <a:pt x="69" y="443"/>
                </a:lnTo>
                <a:lnTo>
                  <a:pt x="69" y="454"/>
                </a:lnTo>
                <a:lnTo>
                  <a:pt x="64" y="465"/>
                </a:lnTo>
                <a:lnTo>
                  <a:pt x="64" y="470"/>
                </a:lnTo>
                <a:lnTo>
                  <a:pt x="64" y="475"/>
                </a:lnTo>
                <a:lnTo>
                  <a:pt x="58" y="480"/>
                </a:lnTo>
                <a:lnTo>
                  <a:pt x="58" y="486"/>
                </a:lnTo>
                <a:lnTo>
                  <a:pt x="58" y="486"/>
                </a:lnTo>
                <a:lnTo>
                  <a:pt x="58" y="486"/>
                </a:lnTo>
                <a:lnTo>
                  <a:pt x="53" y="486"/>
                </a:lnTo>
                <a:lnTo>
                  <a:pt x="48" y="480"/>
                </a:lnTo>
                <a:lnTo>
                  <a:pt x="43" y="475"/>
                </a:lnTo>
                <a:lnTo>
                  <a:pt x="37" y="465"/>
                </a:lnTo>
                <a:lnTo>
                  <a:pt x="32" y="454"/>
                </a:lnTo>
                <a:lnTo>
                  <a:pt x="27" y="443"/>
                </a:lnTo>
                <a:lnTo>
                  <a:pt x="27" y="433"/>
                </a:lnTo>
                <a:lnTo>
                  <a:pt x="21" y="422"/>
                </a:lnTo>
                <a:lnTo>
                  <a:pt x="21" y="422"/>
                </a:lnTo>
                <a:lnTo>
                  <a:pt x="21" y="417"/>
                </a:lnTo>
                <a:lnTo>
                  <a:pt x="21" y="407"/>
                </a:lnTo>
                <a:lnTo>
                  <a:pt x="21" y="401"/>
                </a:lnTo>
                <a:lnTo>
                  <a:pt x="21" y="391"/>
                </a:lnTo>
                <a:lnTo>
                  <a:pt x="21" y="380"/>
                </a:lnTo>
                <a:lnTo>
                  <a:pt x="21" y="370"/>
                </a:lnTo>
                <a:lnTo>
                  <a:pt x="27" y="354"/>
                </a:lnTo>
                <a:lnTo>
                  <a:pt x="27" y="343"/>
                </a:lnTo>
                <a:lnTo>
                  <a:pt x="27" y="327"/>
                </a:lnTo>
                <a:lnTo>
                  <a:pt x="32" y="311"/>
                </a:lnTo>
                <a:lnTo>
                  <a:pt x="32" y="290"/>
                </a:lnTo>
                <a:lnTo>
                  <a:pt x="32" y="269"/>
                </a:lnTo>
                <a:lnTo>
                  <a:pt x="32" y="248"/>
                </a:lnTo>
                <a:lnTo>
                  <a:pt x="32" y="227"/>
                </a:lnTo>
                <a:lnTo>
                  <a:pt x="32" y="206"/>
                </a:lnTo>
                <a:lnTo>
                  <a:pt x="27" y="179"/>
                </a:lnTo>
                <a:lnTo>
                  <a:pt x="27" y="158"/>
                </a:lnTo>
                <a:lnTo>
                  <a:pt x="27" y="142"/>
                </a:lnTo>
                <a:lnTo>
                  <a:pt x="27" y="121"/>
                </a:lnTo>
                <a:lnTo>
                  <a:pt x="21" y="106"/>
                </a:lnTo>
                <a:lnTo>
                  <a:pt x="21" y="90"/>
                </a:lnTo>
                <a:lnTo>
                  <a:pt x="21" y="79"/>
                </a:lnTo>
                <a:lnTo>
                  <a:pt x="21" y="69"/>
                </a:lnTo>
                <a:lnTo>
                  <a:pt x="16" y="53"/>
                </a:lnTo>
                <a:lnTo>
                  <a:pt x="16" y="37"/>
                </a:lnTo>
                <a:lnTo>
                  <a:pt x="11" y="32"/>
                </a:lnTo>
                <a:lnTo>
                  <a:pt x="11" y="21"/>
                </a:lnTo>
                <a:lnTo>
                  <a:pt x="6" y="16"/>
                </a:lnTo>
                <a:lnTo>
                  <a:pt x="0" y="10"/>
                </a:lnTo>
                <a:lnTo>
                  <a:pt x="0" y="5"/>
                </a:lnTo>
                <a:lnTo>
                  <a:pt x="0" y="5"/>
                </a:lnTo>
                <a:lnTo>
                  <a:pt x="6" y="0"/>
                </a:lnTo>
                <a:lnTo>
                  <a:pt x="11" y="0"/>
                </a:lnTo>
                <a:lnTo>
                  <a:pt x="21" y="0"/>
                </a:lnTo>
                <a:lnTo>
                  <a:pt x="32" y="0"/>
                </a:lnTo>
                <a:lnTo>
                  <a:pt x="43" y="0"/>
                </a:lnTo>
                <a:lnTo>
                  <a:pt x="53" y="5"/>
                </a:lnTo>
                <a:lnTo>
                  <a:pt x="64" y="10"/>
                </a:lnTo>
                <a:lnTo>
                  <a:pt x="69" y="16"/>
                </a:lnTo>
                <a:lnTo>
                  <a:pt x="74" y="21"/>
                </a:lnTo>
                <a:lnTo>
                  <a:pt x="74" y="26"/>
                </a:lnTo>
                <a:lnTo>
                  <a:pt x="74" y="37"/>
                </a:lnTo>
                <a:lnTo>
                  <a:pt x="74" y="42"/>
                </a:lnTo>
                <a:lnTo>
                  <a:pt x="74" y="42"/>
                </a:lnTo>
              </a:path>
            </a:pathLst>
          </a:custGeom>
          <a:solidFill>
            <a:schemeClr val="accent6">
              <a:lumMod val="75000"/>
            </a:schemeClr>
          </a:solidFill>
          <a:ln w="5">
            <a:solidFill>
              <a:schemeClr val="accent6">
                <a:lumMod val="75000"/>
              </a:schemeClr>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up)">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up)">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213995"/>
            <a:ext cx="289369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汉字的结构（</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3</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293560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Structure of Characters(3)</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5"/>
          <a:stretch>
            <a:fillRect/>
          </a:stretch>
        </p:blipFill>
        <p:spPr>
          <a:xfrm>
            <a:off x="10718800" y="0"/>
            <a:ext cx="1459230" cy="1459230"/>
          </a:xfrm>
          <a:prstGeom prst="rect">
            <a:avLst/>
          </a:prstGeom>
        </p:spPr>
      </p:pic>
      <p:graphicFrame>
        <p:nvGraphicFramePr>
          <p:cNvPr id="29" name="表格 28"/>
          <p:cNvGraphicFramePr>
            <a:graphicFrameLocks noGrp="1"/>
          </p:cNvGraphicFramePr>
          <p:nvPr>
            <p:custDataLst>
              <p:tags r:id="rId2"/>
            </p:custDataLst>
          </p:nvPr>
        </p:nvGraphicFramePr>
        <p:xfrm>
          <a:off x="512445" y="1795145"/>
          <a:ext cx="11194415" cy="4302760"/>
        </p:xfrm>
        <a:graphic>
          <a:graphicData uri="http://schemas.openxmlformats.org/drawingml/2006/table">
            <a:tbl>
              <a:tblPr firstRow="1" bandRow="1">
                <a:tableStyleId>{00A15C55-8517-42AA-B614-E9B94910E393}</a:tableStyleId>
              </a:tblPr>
              <a:tblGrid>
                <a:gridCol w="3530600">
                  <a:extLst>
                    <a:ext uri="{9D8B030D-6E8A-4147-A177-3AD203B41FA5}">
                      <a16:colId xmlns:a16="http://schemas.microsoft.com/office/drawing/2014/main" val="20000"/>
                    </a:ext>
                  </a:extLst>
                </a:gridCol>
                <a:gridCol w="3919855">
                  <a:extLst>
                    <a:ext uri="{9D8B030D-6E8A-4147-A177-3AD203B41FA5}">
                      <a16:colId xmlns:a16="http://schemas.microsoft.com/office/drawing/2014/main" val="20001"/>
                    </a:ext>
                  </a:extLst>
                </a:gridCol>
                <a:gridCol w="3743960">
                  <a:extLst>
                    <a:ext uri="{9D8B030D-6E8A-4147-A177-3AD203B41FA5}">
                      <a16:colId xmlns:a16="http://schemas.microsoft.com/office/drawing/2014/main" val="20002"/>
                    </a:ext>
                  </a:extLst>
                </a:gridCol>
              </a:tblGrid>
              <a:tr h="1127760">
                <a:tc>
                  <a:txBody>
                    <a:bodyPr/>
                    <a:lstStyle/>
                    <a:p>
                      <a:pPr algn="ctr"/>
                      <a:r>
                        <a:rPr lang="zh-CN" altLang="en-US"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结构 </a:t>
                      </a:r>
                    </a:p>
                    <a:p>
                      <a:pPr algn="ctr"/>
                      <a:r>
                        <a:rPr lang="en-US" altLang="zh-CN" sz="2800" i="1" kern="12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Structure</a:t>
                      </a:r>
                    </a:p>
                  </a:txBody>
                  <a:tcPr marL="123146" marR="123146" marT="61573" marB="61573" anchor="ctr"/>
                </a:tc>
                <a:tc>
                  <a:txBody>
                    <a:bodyPr/>
                    <a:lstStyle/>
                    <a:p>
                      <a:pPr algn="ctr"/>
                      <a:r>
                        <a:rPr lang="zh-CN" altLang="en-US"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例字 </a:t>
                      </a:r>
                    </a:p>
                    <a:p>
                      <a:pPr algn="ctr"/>
                      <a:r>
                        <a:rPr lang="en-US" altLang="zh-CN" sz="2800" i="1"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Example Characters</a:t>
                      </a:r>
                    </a:p>
                  </a:txBody>
                  <a:tcPr marL="123146" marR="123146" marT="61573" marB="61573" anchor="ctr"/>
                </a:tc>
                <a:tc>
                  <a:txBody>
                    <a:bodyPr/>
                    <a:lstStyle/>
                    <a:p>
                      <a:pPr algn="ctr"/>
                      <a:r>
                        <a:rPr lang="zh-CN" altLang="en-US"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图解</a:t>
                      </a:r>
                    </a:p>
                    <a:p>
                      <a:pPr algn="ctr"/>
                      <a:r>
                        <a:rPr lang="en-US" altLang="zh-CN" sz="2800" i="1"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Illustrations</a:t>
                      </a:r>
                    </a:p>
                  </a:txBody>
                  <a:tcPr marL="123146" marR="123146" marT="61573" marB="61573" anchor="ctr"/>
                </a:tc>
                <a:extLst>
                  <a:ext uri="{0D108BD9-81ED-4DB2-BD59-A6C34878D82A}">
                    <a16:rowId xmlns:a16="http://schemas.microsoft.com/office/drawing/2014/main" val="10000"/>
                  </a:ext>
                </a:extLst>
              </a:tr>
              <a:tr h="1551940">
                <a:tc>
                  <a:txBody>
                    <a:bodyPr/>
                    <a:lstStyle/>
                    <a:p>
                      <a:pPr algn="l"/>
                      <a:r>
                        <a:rPr lang="zh-CN" altLang="en-US"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上下结构</a:t>
                      </a:r>
                      <a:r>
                        <a:rPr lang="zh-CN" altLang="en-US" sz="2400" baseline="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endParaRPr lang="en-US" altLang="zh-CN" sz="2400" baseline="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a:r>
                        <a:rPr lang="en-US" altLang="zh-CN" sz="2400" baseline="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i="1" baseline="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top-bottom</a:t>
                      </a:r>
                    </a:p>
                  </a:txBody>
                  <a:tcPr marL="123146" marR="123146" marT="61573" marB="61573" anchor="ctr"/>
                </a:tc>
                <a:tc>
                  <a:txBody>
                    <a:bodyPr/>
                    <a:lstStyle/>
                    <a:p>
                      <a:pPr marL="514350" indent="-514350" algn="l">
                        <a:buNone/>
                      </a:pPr>
                      <a:r>
                        <a:rPr lang="zh-CN" altLang="en-US"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2400" b="1" dirty="0">
                          <a:solidFill>
                            <a:srgbClr val="C0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是</a:t>
                      </a:r>
                      <a:r>
                        <a:rPr lang="en-US" altLang="zh-CN" sz="28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800" baseline="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kern="1200" dirty="0" err="1">
                          <a:latin typeface="思源黑体 CN Regular" panose="020B0500000000000000" pitchFamily="34" charset="-122"/>
                          <a:ea typeface="思源黑体 CN Regular" panose="020B0500000000000000" pitchFamily="34" charset="-122"/>
                          <a:cs typeface="思源黑体 CN Regular" panose="020B0500000000000000" pitchFamily="34" charset="-122"/>
                        </a:rPr>
                        <a:t>shì</a:t>
                      </a:r>
                      <a:r>
                        <a:rPr lang="en-US" altLang="zh-CN" sz="2400" kern="12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i="1" kern="12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to be</a:t>
                      </a:r>
                      <a:endParaRPr lang="en-US" altLang="zh-CN"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L="457200" indent="-457200" algn="l">
                        <a:buNone/>
                      </a:pPr>
                      <a:r>
                        <a:rPr lang="zh-CN" altLang="en-US"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2400" b="1" dirty="0">
                          <a:solidFill>
                            <a:srgbClr val="C0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爸</a:t>
                      </a:r>
                      <a:r>
                        <a:rPr lang="zh-CN" altLang="en-US"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baseline="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kern="1200" dirty="0" err="1">
                          <a:latin typeface="思源黑体 CN Regular" panose="020B0500000000000000" pitchFamily="34" charset="-122"/>
                          <a:ea typeface="思源黑体 CN Regular" panose="020B0500000000000000" pitchFamily="34" charset="-122"/>
                          <a:cs typeface="思源黑体 CN Regular" panose="020B0500000000000000" pitchFamily="34" charset="-122"/>
                        </a:rPr>
                        <a:t>bà</a:t>
                      </a:r>
                      <a:r>
                        <a:rPr lang="en-US" altLang="zh-CN" sz="2400" kern="12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i="1" kern="12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father</a:t>
                      </a:r>
                    </a:p>
                  </a:txBody>
                  <a:tcPr marL="123146" marR="123146" marT="61573" marB="61573" anchor="ctr"/>
                </a:tc>
                <a:tc>
                  <a:txBody>
                    <a:bodyPr/>
                    <a:lstStyle/>
                    <a:p>
                      <a:pPr marL="514350" indent="-514350" algn="l">
                        <a:buNone/>
                      </a:pPr>
                      <a:endParaRPr lang="en-US" altLang="zh-CN" sz="3200" baseline="0" dirty="0">
                        <a:latin typeface="思源黑体 CN Regular" panose="020B0500000000000000" pitchFamily="34" charset="-122"/>
                        <a:ea typeface="思源黑体 CN Regular" panose="020B0500000000000000" pitchFamily="34" charset="-122"/>
                      </a:endParaRPr>
                    </a:p>
                    <a:p>
                      <a:pPr marL="514350" indent="-514350" algn="l">
                        <a:buNone/>
                      </a:pPr>
                      <a:r>
                        <a:rPr lang="zh-CN" altLang="en-US" sz="3200" baseline="0" dirty="0">
                          <a:latin typeface="思源黑体 CN Regular" panose="020B0500000000000000" pitchFamily="34" charset="-122"/>
                          <a:ea typeface="思源黑体 CN Regular" panose="020B0500000000000000" pitchFamily="34" charset="-122"/>
                        </a:rPr>
                        <a:t> </a:t>
                      </a:r>
                    </a:p>
                  </a:txBody>
                  <a:tcPr marL="123146" marR="123146" marT="61573" marB="61573" anchor="ctr"/>
                </a:tc>
                <a:extLst>
                  <a:ext uri="{0D108BD9-81ED-4DB2-BD59-A6C34878D82A}">
                    <a16:rowId xmlns:a16="http://schemas.microsoft.com/office/drawing/2014/main" val="10001"/>
                  </a:ext>
                </a:extLst>
              </a:tr>
              <a:tr h="1623060">
                <a:tc>
                  <a:txBody>
                    <a:bodyPr/>
                    <a:lstStyle/>
                    <a:p>
                      <a:pPr algn="l"/>
                      <a:r>
                        <a:rPr lang="zh-CN" altLang="en-US"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上中下结构</a:t>
                      </a:r>
                      <a:r>
                        <a:rPr lang="zh-CN" altLang="en-US" sz="2400" baseline="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endParaRPr lang="en-US" altLang="zh-CN" sz="2400" baseline="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a:r>
                        <a:rPr lang="en-US" altLang="zh-CN" sz="2400" baseline="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i="1" baseline="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top-middle-bottom</a:t>
                      </a:r>
                    </a:p>
                  </a:txBody>
                  <a:tcPr marL="123146" marR="123146" marT="61573" marB="61573" anchor="ctr"/>
                </a:tc>
                <a:tc>
                  <a:txBody>
                    <a:bodyPr/>
                    <a:lstStyle/>
                    <a:p>
                      <a:r>
                        <a:rPr lang="zh-CN" altLang="en-US"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2400" b="1" dirty="0">
                          <a:solidFill>
                            <a:srgbClr val="C0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茶</a:t>
                      </a:r>
                      <a:r>
                        <a:rPr lang="zh-CN" altLang="en-US"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kern="1200" dirty="0" err="1">
                          <a:latin typeface="思源黑体 CN Regular" panose="020B0500000000000000" pitchFamily="34" charset="-122"/>
                          <a:ea typeface="思源黑体 CN Regular" panose="020B0500000000000000" pitchFamily="34" charset="-122"/>
                          <a:cs typeface="思源黑体 CN Regular" panose="020B0500000000000000" pitchFamily="34" charset="-122"/>
                        </a:rPr>
                        <a:t>chá</a:t>
                      </a:r>
                      <a:r>
                        <a:rPr lang="en-US" altLang="zh-CN" sz="2400" kern="12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i="1" kern="12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i="1" baseline="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tea</a:t>
                      </a:r>
                      <a:endParaRPr lang="en-US" altLang="zh-CN" sz="24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r>
                        <a:rPr lang="zh-CN" altLang="en-US" sz="2400" baseline="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2400" b="1" baseline="0" dirty="0">
                          <a:solidFill>
                            <a:srgbClr val="C0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高</a:t>
                      </a:r>
                      <a:r>
                        <a:rPr lang="zh-CN" altLang="en-US" sz="2400" baseline="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kern="1200" dirty="0" err="1">
                          <a:latin typeface="思源黑体 CN Regular" panose="020B0500000000000000" pitchFamily="34" charset="-122"/>
                          <a:ea typeface="思源黑体 CN Regular" panose="020B0500000000000000" pitchFamily="34" charset="-122"/>
                          <a:cs typeface="思源黑体 CN Regular" panose="020B0500000000000000" pitchFamily="34" charset="-122"/>
                        </a:rPr>
                        <a:t>ɡāo</a:t>
                      </a:r>
                      <a:r>
                        <a:rPr lang="en-US" altLang="zh-CN" sz="2400" kern="12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altLang="zh-CN" sz="2400" i="1" dirty="0" err="1">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tall,high</a:t>
                      </a:r>
                    </a:p>
                  </a:txBody>
                  <a:tcPr marL="123146" marR="123146" marT="61573" marB="61573" anchor="ctr"/>
                </a:tc>
                <a:tc>
                  <a:txBody>
                    <a:bodyPr/>
                    <a:lstStyle/>
                    <a:p>
                      <a:r>
                        <a:rPr lang="zh-CN" altLang="en-US" sz="2400" dirty="0">
                          <a:latin typeface="思源黑体 CN Regular" panose="020B0500000000000000" pitchFamily="34" charset="-122"/>
                          <a:ea typeface="思源黑体 CN Regular" panose="020B0500000000000000" pitchFamily="34" charset="-122"/>
                        </a:rPr>
                        <a:t>    </a:t>
                      </a:r>
                      <a:endParaRPr lang="en-US" altLang="zh-CN" sz="3200" baseline="0" dirty="0">
                        <a:latin typeface="思源黑体 CN Regular" panose="020B0500000000000000" pitchFamily="34" charset="-122"/>
                        <a:ea typeface="思源黑体 CN Regular" panose="020B0500000000000000" pitchFamily="34" charset="-122"/>
                      </a:endParaRPr>
                    </a:p>
                    <a:p>
                      <a:r>
                        <a:rPr lang="zh-CN" altLang="en-US" sz="3200" dirty="0">
                          <a:latin typeface="思源黑体 CN Regular" panose="020B0500000000000000" pitchFamily="34" charset="-122"/>
                          <a:ea typeface="思源黑体 CN Regular" panose="020B0500000000000000" pitchFamily="34" charset="-122"/>
                        </a:rPr>
                        <a:t>  </a:t>
                      </a:r>
                      <a:r>
                        <a:rPr lang="zh-CN" altLang="en-US" sz="2400" dirty="0">
                          <a:latin typeface="思源黑体 CN Regular" panose="020B0500000000000000" pitchFamily="34" charset="-122"/>
                          <a:ea typeface="思源黑体 CN Regular" panose="020B0500000000000000" pitchFamily="34" charset="-122"/>
                        </a:rPr>
                        <a:t>   </a:t>
                      </a:r>
                      <a:r>
                        <a:rPr lang="zh-CN" altLang="en-US" sz="3200" dirty="0">
                          <a:latin typeface="思源黑体 CN Regular" panose="020B0500000000000000" pitchFamily="34" charset="-122"/>
                          <a:ea typeface="思源黑体 CN Regular" panose="020B0500000000000000" pitchFamily="34" charset="-122"/>
                        </a:rPr>
                        <a:t>  </a:t>
                      </a:r>
                    </a:p>
                  </a:txBody>
                  <a:tcPr marL="123146" marR="123146" marT="61573" marB="61573" anchor="ctr"/>
                </a:tc>
                <a:extLst>
                  <a:ext uri="{0D108BD9-81ED-4DB2-BD59-A6C34878D82A}">
                    <a16:rowId xmlns:a16="http://schemas.microsoft.com/office/drawing/2014/main" val="10002"/>
                  </a:ext>
                </a:extLst>
              </a:tr>
            </a:tbl>
          </a:graphicData>
        </a:graphic>
      </p:graphicFrame>
      <p:grpSp>
        <p:nvGrpSpPr>
          <p:cNvPr id="7" name="组合 27"/>
          <p:cNvGrpSpPr/>
          <p:nvPr/>
        </p:nvGrpSpPr>
        <p:grpSpPr>
          <a:xfrm>
            <a:off x="8969375" y="3408680"/>
            <a:ext cx="569913" cy="523875"/>
            <a:chOff x="8254999" y="3168650"/>
            <a:chExt cx="569914" cy="523220"/>
          </a:xfrm>
        </p:grpSpPr>
        <p:sp>
          <p:nvSpPr>
            <p:cNvPr id="8" name="TextBox 28"/>
            <p:cNvSpPr txBox="1"/>
            <p:nvPr/>
          </p:nvSpPr>
          <p:spPr>
            <a:xfrm>
              <a:off x="8255000" y="3168650"/>
              <a:ext cx="569913" cy="523220"/>
            </a:xfrm>
            <a:prstGeom prst="rect">
              <a:avLst/>
            </a:prstGeom>
            <a:noFill/>
            <a:ln w="9525" cap="flat" cmpd="sng">
              <a:solidFill>
                <a:schemeClr val="tx1"/>
              </a:solidFill>
              <a:prstDash val="solid"/>
              <a:miter/>
              <a:headEnd type="none" w="med" len="med"/>
              <a:tailEnd type="none" w="med" len="med"/>
            </a:ln>
          </p:spPr>
          <p:txBody>
            <a:bodyPr>
              <a:spAutoFit/>
            </a:bodyPr>
            <a:lstStyle/>
            <a:p>
              <a:pPr eaLnBrk="0" hangingPunct="0">
                <a:buNone/>
              </a:pPr>
              <a:r>
                <a:rPr lang="zh-CN" altLang="en-US" sz="2800" b="1" dirty="0">
                  <a:solidFill>
                    <a:srgbClr val="C00000"/>
                  </a:solidFill>
                  <a:latin typeface="华文楷体" panose="02010600040101010101" pitchFamily="2" charset="-122"/>
                  <a:ea typeface="华文楷体" panose="02010600040101010101" pitchFamily="2" charset="-122"/>
                </a:rPr>
                <a:t>是</a:t>
              </a:r>
              <a:endParaRPr lang="zh-CN" altLang="en-US" dirty="0">
                <a:solidFill>
                  <a:srgbClr val="C00000"/>
                </a:solidFill>
                <a:latin typeface="华文楷体" panose="02010600040101010101" pitchFamily="2" charset="-122"/>
                <a:ea typeface="华文楷体" panose="02010600040101010101" pitchFamily="2" charset="-122"/>
              </a:endParaRPr>
            </a:p>
          </p:txBody>
        </p:sp>
        <p:cxnSp>
          <p:nvCxnSpPr>
            <p:cNvPr id="135" name="直接连接符 134"/>
            <p:cNvCxnSpPr/>
            <p:nvPr/>
          </p:nvCxnSpPr>
          <p:spPr bwMode="auto">
            <a:xfrm rot="10800000" flipH="1">
              <a:off x="8254999" y="3385866"/>
              <a:ext cx="569914" cy="1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40"/>
          <p:cNvGrpSpPr/>
          <p:nvPr/>
        </p:nvGrpSpPr>
        <p:grpSpPr>
          <a:xfrm>
            <a:off x="8953500" y="4884738"/>
            <a:ext cx="582613" cy="523875"/>
            <a:chOff x="8239124" y="4370591"/>
            <a:chExt cx="582614" cy="523220"/>
          </a:xfrm>
        </p:grpSpPr>
        <p:sp>
          <p:nvSpPr>
            <p:cNvPr id="10" name="TextBox 28"/>
            <p:cNvSpPr txBox="1"/>
            <p:nvPr/>
          </p:nvSpPr>
          <p:spPr>
            <a:xfrm>
              <a:off x="8239125" y="4370591"/>
              <a:ext cx="582613" cy="523220"/>
            </a:xfrm>
            <a:prstGeom prst="rect">
              <a:avLst/>
            </a:prstGeom>
            <a:noFill/>
            <a:ln w="9525" cap="flat" cmpd="sng">
              <a:solidFill>
                <a:schemeClr val="tx1"/>
              </a:solidFill>
              <a:prstDash val="solid"/>
              <a:miter/>
              <a:headEnd type="none" w="med" len="med"/>
              <a:tailEnd type="none" w="med" len="med"/>
            </a:ln>
          </p:spPr>
          <p:txBody>
            <a:bodyPr>
              <a:spAutoFit/>
            </a:bodyPr>
            <a:lstStyle/>
            <a:p>
              <a:pPr eaLnBrk="0" hangingPunct="0">
                <a:buNone/>
              </a:pPr>
              <a:r>
                <a:rPr lang="zh-CN" altLang="en-US" sz="2800" b="1" dirty="0">
                  <a:solidFill>
                    <a:srgbClr val="C00000"/>
                  </a:solidFill>
                  <a:latin typeface="华文楷体" panose="02010600040101010101" pitchFamily="2" charset="-122"/>
                  <a:ea typeface="华文楷体" panose="02010600040101010101" pitchFamily="2" charset="-122"/>
                </a:rPr>
                <a:t>茶</a:t>
              </a:r>
              <a:endParaRPr lang="zh-CN" altLang="en-US" dirty="0">
                <a:solidFill>
                  <a:srgbClr val="C00000"/>
                </a:solidFill>
                <a:latin typeface="华文楷体" panose="02010600040101010101" pitchFamily="2" charset="-122"/>
                <a:ea typeface="华文楷体" panose="02010600040101010101" pitchFamily="2" charset="-122"/>
              </a:endParaRPr>
            </a:p>
          </p:txBody>
        </p:sp>
        <p:cxnSp>
          <p:nvCxnSpPr>
            <p:cNvPr id="138" name="直接连接符 137"/>
            <p:cNvCxnSpPr/>
            <p:nvPr/>
          </p:nvCxnSpPr>
          <p:spPr bwMode="auto">
            <a:xfrm rot="10800000" flipH="1">
              <a:off x="8239124" y="4648056"/>
              <a:ext cx="582614" cy="1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auto">
            <a:xfrm flipH="1">
              <a:off x="8239124" y="4527557"/>
              <a:ext cx="582614" cy="1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组合 33"/>
          <p:cNvGrpSpPr/>
          <p:nvPr/>
        </p:nvGrpSpPr>
        <p:grpSpPr>
          <a:xfrm>
            <a:off x="10145713" y="3419793"/>
            <a:ext cx="569912" cy="523875"/>
            <a:chOff x="9431338" y="3179763"/>
            <a:chExt cx="569912" cy="523220"/>
          </a:xfrm>
        </p:grpSpPr>
        <p:sp>
          <p:nvSpPr>
            <p:cNvPr id="12" name="TextBox 28"/>
            <p:cNvSpPr txBox="1"/>
            <p:nvPr/>
          </p:nvSpPr>
          <p:spPr>
            <a:xfrm>
              <a:off x="9431338" y="3179763"/>
              <a:ext cx="569912" cy="523220"/>
            </a:xfrm>
            <a:prstGeom prst="rect">
              <a:avLst/>
            </a:prstGeom>
            <a:noFill/>
            <a:ln w="9525" cap="flat" cmpd="sng">
              <a:solidFill>
                <a:schemeClr val="tx1"/>
              </a:solidFill>
              <a:prstDash val="solid"/>
              <a:miter/>
              <a:headEnd type="none" w="med" len="med"/>
              <a:tailEnd type="none" w="med" len="med"/>
            </a:ln>
          </p:spPr>
          <p:txBody>
            <a:bodyPr>
              <a:spAutoFit/>
            </a:bodyPr>
            <a:lstStyle/>
            <a:p>
              <a:pPr eaLnBrk="0" hangingPunct="0">
                <a:buNone/>
              </a:pPr>
              <a:r>
                <a:rPr lang="zh-CN" altLang="en-US" sz="2800" b="1" dirty="0">
                  <a:solidFill>
                    <a:srgbClr val="C00000"/>
                  </a:solidFill>
                  <a:latin typeface="华文楷体" panose="02010600040101010101" pitchFamily="2" charset="-122"/>
                  <a:ea typeface="华文楷体" panose="02010600040101010101" pitchFamily="2" charset="-122"/>
                </a:rPr>
                <a:t>爸</a:t>
              </a:r>
              <a:endParaRPr lang="zh-CN" altLang="en-US" dirty="0">
                <a:solidFill>
                  <a:srgbClr val="C00000"/>
                </a:solidFill>
                <a:latin typeface="华文楷体" panose="02010600040101010101" pitchFamily="2" charset="-122"/>
                <a:ea typeface="华文楷体" panose="02010600040101010101" pitchFamily="2" charset="-122"/>
              </a:endParaRPr>
            </a:p>
          </p:txBody>
        </p:sp>
        <p:cxnSp>
          <p:nvCxnSpPr>
            <p:cNvPr id="13" name="直接连接符 12"/>
            <p:cNvCxnSpPr/>
            <p:nvPr/>
          </p:nvCxnSpPr>
          <p:spPr bwMode="auto">
            <a:xfrm rot="10800000" flipH="1">
              <a:off x="9431338" y="3435030"/>
              <a:ext cx="569912" cy="1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47"/>
          <p:cNvGrpSpPr/>
          <p:nvPr/>
        </p:nvGrpSpPr>
        <p:grpSpPr>
          <a:xfrm>
            <a:off x="10155238" y="4883150"/>
            <a:ext cx="582612" cy="523875"/>
            <a:chOff x="9440863" y="4351340"/>
            <a:chExt cx="582612" cy="523220"/>
          </a:xfrm>
        </p:grpSpPr>
        <p:sp>
          <p:nvSpPr>
            <p:cNvPr id="15" name="TextBox 28"/>
            <p:cNvSpPr txBox="1"/>
            <p:nvPr/>
          </p:nvSpPr>
          <p:spPr>
            <a:xfrm>
              <a:off x="9440863" y="4351340"/>
              <a:ext cx="582612" cy="523220"/>
            </a:xfrm>
            <a:prstGeom prst="rect">
              <a:avLst/>
            </a:prstGeom>
            <a:noFill/>
            <a:ln w="9525" cap="flat" cmpd="sng">
              <a:solidFill>
                <a:schemeClr val="tx1"/>
              </a:solidFill>
              <a:prstDash val="solid"/>
              <a:miter/>
              <a:headEnd type="none" w="med" len="med"/>
              <a:tailEnd type="none" w="med" len="med"/>
            </a:ln>
          </p:spPr>
          <p:txBody>
            <a:bodyPr>
              <a:spAutoFit/>
            </a:bodyPr>
            <a:lstStyle/>
            <a:p>
              <a:pPr eaLnBrk="0" hangingPunct="0">
                <a:buNone/>
              </a:pPr>
              <a:r>
                <a:rPr lang="zh-CN" altLang="en-US" sz="2800" b="1" dirty="0">
                  <a:solidFill>
                    <a:srgbClr val="C00000"/>
                  </a:solidFill>
                  <a:latin typeface="华文楷体" panose="02010600040101010101" pitchFamily="2" charset="-122"/>
                  <a:ea typeface="华文楷体" panose="02010600040101010101" pitchFamily="2" charset="-122"/>
                </a:rPr>
                <a:t>高</a:t>
              </a:r>
              <a:endParaRPr lang="zh-CN" altLang="en-US" dirty="0">
                <a:solidFill>
                  <a:srgbClr val="C00000"/>
                </a:solidFill>
                <a:latin typeface="华文楷体" panose="02010600040101010101" pitchFamily="2" charset="-122"/>
                <a:ea typeface="华文楷体" panose="02010600040101010101" pitchFamily="2" charset="-122"/>
              </a:endParaRPr>
            </a:p>
          </p:txBody>
        </p:sp>
        <p:cxnSp>
          <p:nvCxnSpPr>
            <p:cNvPr id="17" name="直接连接符 16"/>
            <p:cNvCxnSpPr/>
            <p:nvPr/>
          </p:nvCxnSpPr>
          <p:spPr bwMode="auto">
            <a:xfrm flipH="1">
              <a:off x="9440863" y="4536846"/>
              <a:ext cx="582612" cy="1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rot="10800000" flipH="1">
              <a:off x="9440863" y="4606608"/>
              <a:ext cx="582612" cy="1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split orient="vert" dir="in"/>
      </p:transition>
    </mc:Choice>
    <mc:Fallback xmlns="">
      <p:transition spd="slow">
        <p:split orient="vert" dir="in"/>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213995"/>
            <a:ext cx="442912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汉字偏旁“ 钅 ”和“ ロ ”</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387540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Chinese Radicals“ 钅”and“ ロ”</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5"/>
          <a:stretch>
            <a:fillRect/>
          </a:stretch>
        </p:blipFill>
        <p:spPr>
          <a:xfrm>
            <a:off x="10718800" y="0"/>
            <a:ext cx="1459230" cy="1459230"/>
          </a:xfrm>
          <a:prstGeom prst="rect">
            <a:avLst/>
          </a:prstGeom>
        </p:spPr>
      </p:pic>
      <p:graphicFrame>
        <p:nvGraphicFramePr>
          <p:cNvPr id="7" name="表格 6"/>
          <p:cNvGraphicFramePr>
            <a:graphicFrameLocks noGrp="1"/>
          </p:cNvGraphicFramePr>
          <p:nvPr>
            <p:custDataLst>
              <p:tags r:id="rId2"/>
            </p:custDataLst>
          </p:nvPr>
        </p:nvGraphicFramePr>
        <p:xfrm>
          <a:off x="238125" y="2056765"/>
          <a:ext cx="11296650" cy="4034746"/>
        </p:xfrm>
        <a:graphic>
          <a:graphicData uri="http://schemas.openxmlformats.org/drawingml/2006/table">
            <a:tbl>
              <a:tblPr firstRow="1" bandRow="1">
                <a:tableStyleId>{5C22544A-7EE6-4342-B048-85BDC9FD1C3A}</a:tableStyleId>
              </a:tblPr>
              <a:tblGrid>
                <a:gridCol w="1724025">
                  <a:extLst>
                    <a:ext uri="{9D8B030D-6E8A-4147-A177-3AD203B41FA5}">
                      <a16:colId xmlns:a16="http://schemas.microsoft.com/office/drawing/2014/main" val="20000"/>
                    </a:ext>
                  </a:extLst>
                </a:gridCol>
                <a:gridCol w="5323205">
                  <a:extLst>
                    <a:ext uri="{9D8B030D-6E8A-4147-A177-3AD203B41FA5}">
                      <a16:colId xmlns:a16="http://schemas.microsoft.com/office/drawing/2014/main" val="20001"/>
                    </a:ext>
                  </a:extLst>
                </a:gridCol>
                <a:gridCol w="4249420">
                  <a:extLst>
                    <a:ext uri="{9D8B030D-6E8A-4147-A177-3AD203B41FA5}">
                      <a16:colId xmlns:a16="http://schemas.microsoft.com/office/drawing/2014/main" val="20002"/>
                    </a:ext>
                  </a:extLst>
                </a:gridCol>
              </a:tblGrid>
              <a:tr h="902970">
                <a:tc>
                  <a:txBody>
                    <a:bodyPr/>
                    <a:lstStyle/>
                    <a:p>
                      <a:pPr algn="ctr"/>
                      <a:r>
                        <a:rPr lang="zh-CN" altLang="en-US" sz="2800" dirty="0"/>
                        <a:t>偏旁 </a:t>
                      </a:r>
                      <a:r>
                        <a:rPr lang="en-US" altLang="zh-CN" sz="2800" i="1" kern="1200" dirty="0"/>
                        <a:t>Radicals</a:t>
                      </a:r>
                    </a:p>
                  </a:txBody>
                  <a:tcPr marL="123146" marR="123146" marT="61573" marB="61573"/>
                </a:tc>
                <a:tc>
                  <a:txBody>
                    <a:bodyPr/>
                    <a:lstStyle/>
                    <a:p>
                      <a:pPr algn="ctr"/>
                      <a:r>
                        <a:rPr lang="zh-CN" altLang="en-US" sz="2800" dirty="0"/>
                        <a:t>解释 </a:t>
                      </a:r>
                      <a:endParaRPr lang="en-US" altLang="zh-CN" sz="2800" dirty="0"/>
                    </a:p>
                    <a:p>
                      <a:pPr algn="ctr"/>
                      <a:r>
                        <a:rPr lang="en-US" altLang="zh-CN" sz="2800" i="1" dirty="0"/>
                        <a:t>Explanation</a:t>
                      </a:r>
                    </a:p>
                  </a:txBody>
                  <a:tcPr marL="123146" marR="123146" marT="61573" marB="61573"/>
                </a:tc>
                <a:tc>
                  <a:txBody>
                    <a:bodyPr/>
                    <a:lstStyle/>
                    <a:p>
                      <a:pPr algn="ctr"/>
                      <a:r>
                        <a:rPr lang="zh-CN" altLang="en-US" sz="2800" dirty="0"/>
                        <a:t>例字</a:t>
                      </a:r>
                      <a:endParaRPr lang="en-US" altLang="zh-CN" sz="2800" dirty="0"/>
                    </a:p>
                    <a:p>
                      <a:pPr algn="ctr"/>
                      <a:r>
                        <a:rPr lang="zh-CN" altLang="en-US" sz="2800" dirty="0"/>
                        <a:t> </a:t>
                      </a:r>
                      <a:r>
                        <a:rPr lang="en-US" altLang="zh-CN" sz="2800" i="1" dirty="0"/>
                        <a:t>Example</a:t>
                      </a:r>
                      <a:r>
                        <a:rPr lang="en-US" altLang="zh-CN" sz="2800" i="1" baseline="0" dirty="0"/>
                        <a:t> Characters</a:t>
                      </a:r>
                    </a:p>
                  </a:txBody>
                  <a:tcPr marL="123146" marR="123146" marT="61573" marB="61573"/>
                </a:tc>
                <a:extLst>
                  <a:ext uri="{0D108BD9-81ED-4DB2-BD59-A6C34878D82A}">
                    <a16:rowId xmlns:a16="http://schemas.microsoft.com/office/drawing/2014/main" val="10000"/>
                  </a:ext>
                </a:extLst>
              </a:tr>
              <a:tr h="1428750">
                <a:tc>
                  <a:txBody>
                    <a:bodyPr/>
                    <a:lstStyle/>
                    <a:p>
                      <a:pPr algn="ctr"/>
                      <a:endParaRPr lang="zh-CN" altLang="en-US" sz="2400" dirty="0"/>
                    </a:p>
                  </a:txBody>
                  <a:tcPr marL="123146" marR="123146" marT="61573" marB="61573" anchor="ctr"/>
                </a:tc>
                <a:tc>
                  <a:txBody>
                    <a:bodyPr/>
                    <a:lstStyle/>
                    <a:p>
                      <a:r>
                        <a:rPr lang="zh-CN" altLang="en-US" sz="2400" dirty="0">
                          <a:sym typeface="+mn-ea"/>
                        </a:rPr>
                        <a:t>金字旁，一般和金属有关系。</a:t>
                      </a:r>
                      <a:endParaRPr lang="en-US" altLang="zh-CN" sz="24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r>
                        <a:rPr lang="en-US" altLang="zh-CN" sz="18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The radical“  钅”is usually related to metal.</a:t>
                      </a:r>
                      <a:endParaRPr lang="en-US" altLang="zh-CN" sz="18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123146" marR="123146" marT="61573" marB="61573" anchor="ctr"/>
                </a:tc>
                <a:tc>
                  <a:txBody>
                    <a:bodyPr/>
                    <a:lstStyle/>
                    <a:p>
                      <a:pPr marL="514350" indent="-514350" algn="l" fontAlgn="auto">
                        <a:lnSpc>
                          <a:spcPct val="150000"/>
                        </a:lnSpc>
                        <a:buNone/>
                      </a:pPr>
                      <a:r>
                        <a:rPr lang="en-US" altLang="zh-CN" sz="2800" dirty="0">
                          <a:latin typeface="思源黑体 CN Regular" panose="020B0500000000000000" pitchFamily="34" charset="-122"/>
                          <a:ea typeface="思源黑体 CN Regular" panose="020B0500000000000000" pitchFamily="34" charset="-122"/>
                        </a:rPr>
                        <a:t>            </a:t>
                      </a:r>
                      <a:r>
                        <a:rPr lang="en-US" altLang="zh-CN" sz="2400" b="1" dirty="0" err="1">
                          <a:latin typeface="思源黑体 CN Regular" panose="020B0500000000000000" pitchFamily="34" charset="-122"/>
                          <a:ea typeface="思源黑体 CN Regular" panose="020B0500000000000000" pitchFamily="34" charset="-122"/>
                          <a:sym typeface="+mn-ea"/>
                        </a:rPr>
                        <a:t>zhōnɡ</a:t>
                      </a:r>
                      <a:r>
                        <a:rPr lang="en-US" altLang="zh-CN" sz="2400" kern="1200" baseline="0" dirty="0">
                          <a:latin typeface="思源黑体 CN Regular" panose="020B0500000000000000" pitchFamily="34" charset="-122"/>
                          <a:ea typeface="思源黑体 CN Regular" panose="020B0500000000000000" pitchFamily="34" charset="-122"/>
                        </a:rPr>
                        <a:t>    </a:t>
                      </a:r>
                      <a:r>
                        <a:rPr lang="en-US" altLang="zh-CN" sz="2400" i="1" dirty="0">
                          <a:solidFill>
                            <a:schemeClr val="bg1">
                              <a:lumMod val="65000"/>
                            </a:schemeClr>
                          </a:solidFill>
                          <a:latin typeface="思源黑体 CN Regular" panose="020B0500000000000000" pitchFamily="34" charset="-122"/>
                          <a:ea typeface="思源黑体 CN Regular" panose="020B0500000000000000" pitchFamily="34" charset="-122"/>
                        </a:rPr>
                        <a:t>Clock</a:t>
                      </a:r>
                      <a:endParaRPr lang="en-US" altLang="zh-CN" sz="2400" dirty="0">
                        <a:latin typeface="思源黑体 CN Regular" panose="020B0500000000000000" pitchFamily="34" charset="-122"/>
                        <a:ea typeface="思源黑体 CN Regular" panose="020B0500000000000000" pitchFamily="34" charset="-122"/>
                      </a:endParaRPr>
                    </a:p>
                    <a:p>
                      <a:pPr marL="457200" indent="-457200" algn="l" fontAlgn="auto">
                        <a:lnSpc>
                          <a:spcPct val="150000"/>
                        </a:lnSpc>
                        <a:buNone/>
                      </a:pPr>
                      <a:r>
                        <a:rPr lang="zh-CN" altLang="en-US" sz="2400" dirty="0">
                          <a:latin typeface="思源黑体 CN Regular" panose="020B0500000000000000" pitchFamily="34" charset="-122"/>
                          <a:ea typeface="思源黑体 CN Regular" panose="020B0500000000000000" pitchFamily="34" charset="-122"/>
                        </a:rPr>
                        <a:t>            </a:t>
                      </a:r>
                      <a:r>
                        <a:rPr lang="en-US" altLang="zh-CN" sz="2400" dirty="0">
                          <a:latin typeface="思源黑体 CN Regular" panose="020B0500000000000000" pitchFamily="34" charset="-122"/>
                          <a:ea typeface="思源黑体 CN Regular" panose="020B0500000000000000" pitchFamily="34" charset="-122"/>
                        </a:rPr>
                        <a:t>  </a:t>
                      </a:r>
                      <a:r>
                        <a:rPr lang="en-US" altLang="zh-CN" sz="2400" b="1" dirty="0" err="1">
                          <a:latin typeface="思源黑体 CN Regular" panose="020B0500000000000000" pitchFamily="34" charset="-122"/>
                          <a:ea typeface="思源黑体 CN Regular" panose="020B0500000000000000" pitchFamily="34" charset="-122"/>
                          <a:sym typeface="+mn-ea"/>
                        </a:rPr>
                        <a:t>qián</a:t>
                      </a:r>
                      <a:r>
                        <a:rPr lang="en-US" altLang="zh-CN" sz="2400" kern="1200" baseline="0" dirty="0">
                          <a:latin typeface="思源黑体 CN Regular" panose="020B0500000000000000" pitchFamily="34" charset="-122"/>
                          <a:ea typeface="思源黑体 CN Regular" panose="020B0500000000000000" pitchFamily="34" charset="-122"/>
                        </a:rPr>
                        <a:t>  </a:t>
                      </a:r>
                      <a:r>
                        <a:rPr lang="en-US" altLang="zh-CN" sz="2400" dirty="0">
                          <a:latin typeface="思源黑体 CN Regular" panose="020B0500000000000000" pitchFamily="34" charset="-122"/>
                          <a:ea typeface="思源黑体 CN Regular" panose="020B0500000000000000" pitchFamily="34" charset="-122"/>
                        </a:rPr>
                        <a:t>     </a:t>
                      </a:r>
                      <a:r>
                        <a:rPr lang="en-US" altLang="zh-CN" sz="2400" i="1" dirty="0">
                          <a:solidFill>
                            <a:schemeClr val="bg1">
                              <a:lumMod val="65000"/>
                            </a:schemeClr>
                          </a:solidFill>
                          <a:latin typeface="思源黑体 CN Regular" panose="020B0500000000000000" pitchFamily="34" charset="-122"/>
                          <a:ea typeface="思源黑体 CN Regular" panose="020B0500000000000000" pitchFamily="34" charset="-122"/>
                        </a:rPr>
                        <a:t>money</a:t>
                      </a:r>
                      <a:endParaRPr lang="en-US" altLang="zh-CN" sz="2400" i="1" baseline="0" dirty="0">
                        <a:solidFill>
                          <a:schemeClr val="bg1">
                            <a:lumMod val="65000"/>
                          </a:schemeClr>
                        </a:solidFill>
                        <a:latin typeface="思源黑体 CN Regular" panose="020B0500000000000000" pitchFamily="34" charset="-122"/>
                        <a:ea typeface="思源黑体 CN Regular" panose="020B0500000000000000" pitchFamily="34" charset="-122"/>
                      </a:endParaRPr>
                    </a:p>
                  </a:txBody>
                  <a:tcPr marL="123146" marR="123146" marT="61573" marB="61573" anchor="ctr"/>
                </a:tc>
                <a:extLst>
                  <a:ext uri="{0D108BD9-81ED-4DB2-BD59-A6C34878D82A}">
                    <a16:rowId xmlns:a16="http://schemas.microsoft.com/office/drawing/2014/main" val="10001"/>
                  </a:ext>
                </a:extLst>
              </a:tr>
              <a:tr h="1629410">
                <a:tc>
                  <a:txBody>
                    <a:bodyPr/>
                    <a:lstStyle/>
                    <a:p>
                      <a:pPr algn="l"/>
                      <a:endParaRPr lang="zh-CN" altLang="en-US" sz="2400" dirty="0"/>
                    </a:p>
                  </a:txBody>
                  <a:tcPr marL="123146" marR="123146" marT="61573" marB="61573" anchor="ctr"/>
                </a:tc>
                <a:tc>
                  <a:txBody>
                    <a:bodyPr/>
                    <a:lstStyle/>
                    <a:p>
                      <a:r>
                        <a:rPr lang="zh-CN" altLang="en-US" sz="2400" dirty="0">
                          <a:sym typeface="+mn-ea"/>
                        </a:rPr>
                        <a:t>口字旁，一般和嘴巴有关系</a:t>
                      </a:r>
                      <a:r>
                        <a:rPr lang="zh-CN" altLang="en-US" sz="2400" dirty="0"/>
                        <a:t>。</a:t>
                      </a:r>
                      <a:endParaRPr lang="en-US" altLang="zh-CN" sz="2400" dirty="0"/>
                    </a:p>
                    <a:p>
                      <a:r>
                        <a:rPr lang="en-US" altLang="zh-CN" sz="1800" i="1" dirty="0">
                          <a:solidFill>
                            <a:schemeClr val="bg1">
                              <a:lumMod val="65000"/>
                            </a:schemeClr>
                          </a:solidFill>
                          <a:sym typeface="+mn-ea"/>
                        </a:rPr>
                        <a:t>The radical“  ロ”is usually related to the mouth.</a:t>
                      </a:r>
                      <a:endParaRPr lang="zh-CN" altLang="en-US" sz="1800" dirty="0"/>
                    </a:p>
                    <a:p>
                      <a:endParaRPr lang="en-US" altLang="zh-CN" sz="1800" i="1" baseline="0" dirty="0">
                        <a:solidFill>
                          <a:schemeClr val="bg1">
                            <a:lumMod val="65000"/>
                          </a:schemeClr>
                        </a:solidFill>
                      </a:endParaRPr>
                    </a:p>
                  </a:txBody>
                  <a:tcPr marL="123146" marR="123146" marT="61573" marB="61573" anchor="ctr"/>
                </a:tc>
                <a:tc>
                  <a:txBody>
                    <a:bodyPr/>
                    <a:lstStyle/>
                    <a:p>
                      <a:pPr fontAlgn="auto">
                        <a:lnSpc>
                          <a:spcPct val="150000"/>
                        </a:lnSpc>
                      </a:pPr>
                      <a:r>
                        <a:rPr lang="zh-CN" altLang="en-US" sz="2400" dirty="0">
                          <a:latin typeface="思源黑体 CN Regular" panose="020B0500000000000000" pitchFamily="34" charset="-122"/>
                          <a:ea typeface="思源黑体 CN Regular" panose="020B0500000000000000" pitchFamily="34" charset="-122"/>
                        </a:rPr>
                        <a:t>            </a:t>
                      </a:r>
                      <a:r>
                        <a:rPr lang="en-US" altLang="zh-CN" sz="2400" dirty="0">
                          <a:latin typeface="思源黑体 CN Regular" panose="020B0500000000000000" pitchFamily="34" charset="-122"/>
                          <a:ea typeface="思源黑体 CN Regular" panose="020B0500000000000000" pitchFamily="34" charset="-122"/>
                        </a:rPr>
                        <a:t>  </a:t>
                      </a:r>
                      <a:r>
                        <a:rPr lang="en-US" altLang="zh-CN" sz="2400" b="1" dirty="0" err="1">
                          <a:latin typeface="思源黑体 CN Regular" panose="020B0500000000000000" pitchFamily="34" charset="-122"/>
                          <a:ea typeface="思源黑体 CN Regular" panose="020B0500000000000000" pitchFamily="34" charset="-122"/>
                          <a:sym typeface="+mn-ea"/>
                        </a:rPr>
                        <a:t>chī</a:t>
                      </a:r>
                      <a:r>
                        <a:rPr lang="en-US" altLang="zh-CN" sz="2400" kern="1200" baseline="0" dirty="0">
                          <a:latin typeface="思源黑体 CN Regular" panose="020B0500000000000000" pitchFamily="34" charset="-122"/>
                          <a:ea typeface="思源黑体 CN Regular" panose="020B0500000000000000" pitchFamily="34" charset="-122"/>
                        </a:rPr>
                        <a:t>   </a:t>
                      </a:r>
                      <a:r>
                        <a:rPr lang="en-US" altLang="zh-CN" sz="2400" dirty="0">
                          <a:latin typeface="思源黑体 CN Regular" panose="020B0500000000000000" pitchFamily="34" charset="-122"/>
                          <a:ea typeface="思源黑体 CN Regular" panose="020B0500000000000000" pitchFamily="34" charset="-122"/>
                        </a:rPr>
                        <a:t>      </a:t>
                      </a:r>
                      <a:r>
                        <a:rPr lang="en-US" altLang="zh-CN" sz="2400" i="1" dirty="0">
                          <a:solidFill>
                            <a:schemeClr val="bg1">
                              <a:lumMod val="65000"/>
                            </a:schemeClr>
                          </a:solidFill>
                          <a:latin typeface="思源黑体 CN Regular" panose="020B0500000000000000" pitchFamily="34" charset="-122"/>
                          <a:ea typeface="思源黑体 CN Regular" panose="020B0500000000000000" pitchFamily="34" charset="-122"/>
                        </a:rPr>
                        <a:t>to eat</a:t>
                      </a:r>
                      <a:endParaRPr lang="en-US" altLang="zh-CN" sz="2400" dirty="0">
                        <a:latin typeface="思源黑体 CN Regular" panose="020B0500000000000000" pitchFamily="34" charset="-122"/>
                        <a:ea typeface="思源黑体 CN Regular" panose="020B0500000000000000" pitchFamily="34" charset="-122"/>
                      </a:endParaRPr>
                    </a:p>
                    <a:p>
                      <a:pPr fontAlgn="auto">
                        <a:lnSpc>
                          <a:spcPct val="150000"/>
                        </a:lnSpc>
                      </a:pPr>
                      <a:r>
                        <a:rPr lang="zh-CN" altLang="en-US" sz="2400" baseline="0" dirty="0">
                          <a:latin typeface="思源黑体 CN Regular" panose="020B0500000000000000" pitchFamily="34" charset="-122"/>
                          <a:ea typeface="思源黑体 CN Regular" panose="020B0500000000000000" pitchFamily="34" charset="-122"/>
                        </a:rPr>
                        <a:t>            </a:t>
                      </a:r>
                      <a:r>
                        <a:rPr lang="en-US" altLang="zh-CN" sz="2400" baseline="0" dirty="0">
                          <a:latin typeface="思源黑体 CN Regular" panose="020B0500000000000000" pitchFamily="34" charset="-122"/>
                          <a:ea typeface="思源黑体 CN Regular" panose="020B0500000000000000" pitchFamily="34" charset="-122"/>
                        </a:rPr>
                        <a:t>  </a:t>
                      </a:r>
                      <a:r>
                        <a:rPr lang="en-US" altLang="zh-CN" sz="2400" b="1" dirty="0" err="1">
                          <a:latin typeface="思源黑体 CN Regular" panose="020B0500000000000000" pitchFamily="34" charset="-122"/>
                          <a:ea typeface="思源黑体 CN Regular" panose="020B0500000000000000" pitchFamily="34" charset="-122"/>
                          <a:sym typeface="+mn-ea"/>
                        </a:rPr>
                        <a:t>hē</a:t>
                      </a:r>
                      <a:r>
                        <a:rPr lang="en-US" altLang="zh-CN" sz="2400" kern="1200" baseline="0" dirty="0">
                          <a:latin typeface="思源黑体 CN Regular" panose="020B0500000000000000" pitchFamily="34" charset="-122"/>
                          <a:ea typeface="思源黑体 CN Regular" panose="020B0500000000000000" pitchFamily="34" charset="-122"/>
                        </a:rPr>
                        <a:t>         </a:t>
                      </a:r>
                      <a:r>
                        <a:rPr lang="en-US" altLang="zh-CN" sz="2400" i="1" baseline="0" dirty="0" err="1">
                          <a:solidFill>
                            <a:schemeClr val="bg1">
                              <a:lumMod val="65000"/>
                            </a:schemeClr>
                          </a:solidFill>
                          <a:latin typeface="思源黑体 CN Regular" panose="020B0500000000000000" pitchFamily="34" charset="-122"/>
                          <a:ea typeface="思源黑体 CN Regular" panose="020B0500000000000000" pitchFamily="34" charset="-122"/>
                        </a:rPr>
                        <a:t>to drink</a:t>
                      </a:r>
                    </a:p>
                  </a:txBody>
                  <a:tcPr marL="123146" marR="123146" marT="61573" marB="61573" anchor="ctr"/>
                </a:tc>
                <a:extLst>
                  <a:ext uri="{0D108BD9-81ED-4DB2-BD59-A6C34878D82A}">
                    <a16:rowId xmlns:a16="http://schemas.microsoft.com/office/drawing/2014/main" val="10002"/>
                  </a:ext>
                </a:extLst>
              </a:tr>
            </a:tbl>
          </a:graphicData>
        </a:graphic>
      </p:graphicFrame>
      <p:grpSp>
        <p:nvGrpSpPr>
          <p:cNvPr id="11" name="组合 135"/>
          <p:cNvGrpSpPr>
            <a:grpSpLocks noChangeAspect="1"/>
          </p:cNvGrpSpPr>
          <p:nvPr/>
        </p:nvGrpSpPr>
        <p:grpSpPr>
          <a:xfrm>
            <a:off x="956710" y="5153309"/>
            <a:ext cx="216000" cy="236682"/>
            <a:chOff x="6408902" y="5886739"/>
            <a:chExt cx="149225" cy="163513"/>
          </a:xfrm>
          <a:solidFill>
            <a:srgbClr val="C00000"/>
          </a:solidFill>
        </p:grpSpPr>
        <p:sp>
          <p:nvSpPr>
            <p:cNvPr id="133" name="Freeform 123"/>
            <p:cNvSpPr/>
            <p:nvPr/>
          </p:nvSpPr>
          <p:spPr bwMode="auto">
            <a:xfrm>
              <a:off x="6408902" y="5904202"/>
              <a:ext cx="50800" cy="146050"/>
            </a:xfrm>
            <a:custGeom>
              <a:avLst/>
              <a:gdLst/>
              <a:ahLst/>
              <a:cxnLst>
                <a:cxn ang="0">
                  <a:pos x="32" y="51"/>
                </a:cxn>
                <a:cxn ang="0">
                  <a:pos x="32" y="61"/>
                </a:cxn>
                <a:cxn ang="0">
                  <a:pos x="32" y="67"/>
                </a:cxn>
                <a:cxn ang="0">
                  <a:pos x="32" y="77"/>
                </a:cxn>
                <a:cxn ang="0">
                  <a:pos x="32" y="82"/>
                </a:cxn>
                <a:cxn ang="0">
                  <a:pos x="32" y="87"/>
                </a:cxn>
                <a:cxn ang="0">
                  <a:pos x="32" y="87"/>
                </a:cxn>
                <a:cxn ang="0">
                  <a:pos x="32" y="92"/>
                </a:cxn>
                <a:cxn ang="0">
                  <a:pos x="32" y="92"/>
                </a:cxn>
                <a:cxn ang="0">
                  <a:pos x="26" y="92"/>
                </a:cxn>
                <a:cxn ang="0">
                  <a:pos x="26" y="92"/>
                </a:cxn>
                <a:cxn ang="0">
                  <a:pos x="26" y="87"/>
                </a:cxn>
                <a:cxn ang="0">
                  <a:pos x="21" y="82"/>
                </a:cxn>
                <a:cxn ang="0">
                  <a:pos x="21" y="77"/>
                </a:cxn>
                <a:cxn ang="0">
                  <a:pos x="16" y="77"/>
                </a:cxn>
                <a:cxn ang="0">
                  <a:pos x="16" y="67"/>
                </a:cxn>
                <a:cxn ang="0">
                  <a:pos x="16" y="67"/>
                </a:cxn>
                <a:cxn ang="0">
                  <a:pos x="16" y="56"/>
                </a:cxn>
                <a:cxn ang="0">
                  <a:pos x="16" y="51"/>
                </a:cxn>
                <a:cxn ang="0">
                  <a:pos x="11" y="41"/>
                </a:cxn>
                <a:cxn ang="0">
                  <a:pos x="11" y="30"/>
                </a:cxn>
                <a:cxn ang="0">
                  <a:pos x="11" y="25"/>
                </a:cxn>
                <a:cxn ang="0">
                  <a:pos x="5" y="20"/>
                </a:cxn>
                <a:cxn ang="0">
                  <a:pos x="5" y="15"/>
                </a:cxn>
                <a:cxn ang="0">
                  <a:pos x="0" y="10"/>
                </a:cxn>
                <a:cxn ang="0">
                  <a:pos x="0" y="10"/>
                </a:cxn>
                <a:cxn ang="0">
                  <a:pos x="0" y="5"/>
                </a:cxn>
                <a:cxn ang="0">
                  <a:pos x="0" y="5"/>
                </a:cxn>
                <a:cxn ang="0">
                  <a:pos x="0" y="0"/>
                </a:cxn>
                <a:cxn ang="0">
                  <a:pos x="0" y="0"/>
                </a:cxn>
                <a:cxn ang="0">
                  <a:pos x="5" y="0"/>
                </a:cxn>
                <a:cxn ang="0">
                  <a:pos x="5" y="0"/>
                </a:cxn>
                <a:cxn ang="0">
                  <a:pos x="11" y="0"/>
                </a:cxn>
                <a:cxn ang="0">
                  <a:pos x="21" y="5"/>
                </a:cxn>
                <a:cxn ang="0">
                  <a:pos x="26" y="5"/>
                </a:cxn>
                <a:cxn ang="0">
                  <a:pos x="26" y="10"/>
                </a:cxn>
                <a:cxn ang="0">
                  <a:pos x="26" y="20"/>
                </a:cxn>
                <a:cxn ang="0">
                  <a:pos x="26" y="36"/>
                </a:cxn>
                <a:cxn ang="0">
                  <a:pos x="32" y="51"/>
                </a:cxn>
                <a:cxn ang="0">
                  <a:pos x="32" y="51"/>
                </a:cxn>
              </a:cxnLst>
              <a:rect l="0" t="0" r="r" b="b"/>
              <a:pathLst>
                <a:path w="32" h="92">
                  <a:moveTo>
                    <a:pt x="32" y="51"/>
                  </a:moveTo>
                  <a:lnTo>
                    <a:pt x="32" y="61"/>
                  </a:lnTo>
                  <a:lnTo>
                    <a:pt x="32" y="67"/>
                  </a:lnTo>
                  <a:lnTo>
                    <a:pt x="32" y="77"/>
                  </a:lnTo>
                  <a:lnTo>
                    <a:pt x="32" y="82"/>
                  </a:lnTo>
                  <a:lnTo>
                    <a:pt x="32" y="87"/>
                  </a:lnTo>
                  <a:lnTo>
                    <a:pt x="32" y="87"/>
                  </a:lnTo>
                  <a:lnTo>
                    <a:pt x="32" y="92"/>
                  </a:lnTo>
                  <a:lnTo>
                    <a:pt x="32" y="92"/>
                  </a:lnTo>
                  <a:lnTo>
                    <a:pt x="26" y="92"/>
                  </a:lnTo>
                  <a:lnTo>
                    <a:pt x="26" y="92"/>
                  </a:lnTo>
                  <a:lnTo>
                    <a:pt x="26" y="87"/>
                  </a:lnTo>
                  <a:lnTo>
                    <a:pt x="21" y="82"/>
                  </a:lnTo>
                  <a:lnTo>
                    <a:pt x="21" y="77"/>
                  </a:lnTo>
                  <a:lnTo>
                    <a:pt x="16" y="77"/>
                  </a:lnTo>
                  <a:lnTo>
                    <a:pt x="16" y="67"/>
                  </a:lnTo>
                  <a:lnTo>
                    <a:pt x="16" y="67"/>
                  </a:lnTo>
                  <a:lnTo>
                    <a:pt x="16" y="56"/>
                  </a:lnTo>
                  <a:lnTo>
                    <a:pt x="16" y="51"/>
                  </a:lnTo>
                  <a:lnTo>
                    <a:pt x="11" y="41"/>
                  </a:lnTo>
                  <a:lnTo>
                    <a:pt x="11" y="30"/>
                  </a:lnTo>
                  <a:lnTo>
                    <a:pt x="11" y="25"/>
                  </a:lnTo>
                  <a:lnTo>
                    <a:pt x="5" y="20"/>
                  </a:lnTo>
                  <a:lnTo>
                    <a:pt x="5" y="15"/>
                  </a:lnTo>
                  <a:lnTo>
                    <a:pt x="0" y="10"/>
                  </a:lnTo>
                  <a:lnTo>
                    <a:pt x="0" y="10"/>
                  </a:lnTo>
                  <a:lnTo>
                    <a:pt x="0" y="5"/>
                  </a:lnTo>
                  <a:lnTo>
                    <a:pt x="0" y="5"/>
                  </a:lnTo>
                  <a:lnTo>
                    <a:pt x="0" y="0"/>
                  </a:lnTo>
                  <a:lnTo>
                    <a:pt x="0" y="0"/>
                  </a:lnTo>
                  <a:lnTo>
                    <a:pt x="5" y="0"/>
                  </a:lnTo>
                  <a:lnTo>
                    <a:pt x="5" y="0"/>
                  </a:lnTo>
                  <a:lnTo>
                    <a:pt x="11" y="0"/>
                  </a:lnTo>
                  <a:lnTo>
                    <a:pt x="21" y="5"/>
                  </a:lnTo>
                  <a:lnTo>
                    <a:pt x="26" y="5"/>
                  </a:lnTo>
                  <a:lnTo>
                    <a:pt x="26" y="10"/>
                  </a:lnTo>
                  <a:lnTo>
                    <a:pt x="26" y="20"/>
                  </a:lnTo>
                  <a:lnTo>
                    <a:pt x="26" y="36"/>
                  </a:lnTo>
                  <a:lnTo>
                    <a:pt x="32" y="51"/>
                  </a:lnTo>
                  <a:lnTo>
                    <a:pt x="32" y="51"/>
                  </a:lnTo>
                </a:path>
              </a:pathLst>
            </a:custGeom>
            <a:grpFill/>
            <a:ln w="5">
              <a:solidFill>
                <a:srgbClr val="C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4" name="Freeform 124"/>
            <p:cNvSpPr/>
            <p:nvPr/>
          </p:nvSpPr>
          <p:spPr bwMode="auto">
            <a:xfrm>
              <a:off x="6426365" y="5886739"/>
              <a:ext cx="131762" cy="106363"/>
            </a:xfrm>
            <a:custGeom>
              <a:avLst/>
              <a:gdLst/>
              <a:ahLst/>
              <a:cxnLst>
                <a:cxn ang="0">
                  <a:pos x="57" y="0"/>
                </a:cxn>
                <a:cxn ang="0">
                  <a:pos x="62" y="0"/>
                </a:cxn>
                <a:cxn ang="0">
                  <a:pos x="62" y="0"/>
                </a:cxn>
                <a:cxn ang="0">
                  <a:pos x="73" y="5"/>
                </a:cxn>
                <a:cxn ang="0">
                  <a:pos x="78" y="11"/>
                </a:cxn>
                <a:cxn ang="0">
                  <a:pos x="83" y="11"/>
                </a:cxn>
                <a:cxn ang="0">
                  <a:pos x="83" y="16"/>
                </a:cxn>
                <a:cxn ang="0">
                  <a:pos x="83" y="16"/>
                </a:cxn>
                <a:cxn ang="0">
                  <a:pos x="83" y="21"/>
                </a:cxn>
                <a:cxn ang="0">
                  <a:pos x="78" y="21"/>
                </a:cxn>
                <a:cxn ang="0">
                  <a:pos x="78" y="21"/>
                </a:cxn>
                <a:cxn ang="0">
                  <a:pos x="78" y="26"/>
                </a:cxn>
                <a:cxn ang="0">
                  <a:pos x="73" y="31"/>
                </a:cxn>
                <a:cxn ang="0">
                  <a:pos x="73" y="36"/>
                </a:cxn>
                <a:cxn ang="0">
                  <a:pos x="73" y="41"/>
                </a:cxn>
                <a:cxn ang="0">
                  <a:pos x="68" y="47"/>
                </a:cxn>
                <a:cxn ang="0">
                  <a:pos x="68" y="57"/>
                </a:cxn>
                <a:cxn ang="0">
                  <a:pos x="62" y="67"/>
                </a:cxn>
                <a:cxn ang="0">
                  <a:pos x="47" y="67"/>
                </a:cxn>
                <a:cxn ang="0">
                  <a:pos x="52" y="52"/>
                </a:cxn>
                <a:cxn ang="0">
                  <a:pos x="52" y="41"/>
                </a:cxn>
                <a:cxn ang="0">
                  <a:pos x="57" y="31"/>
                </a:cxn>
                <a:cxn ang="0">
                  <a:pos x="57" y="26"/>
                </a:cxn>
                <a:cxn ang="0">
                  <a:pos x="57" y="21"/>
                </a:cxn>
                <a:cxn ang="0">
                  <a:pos x="52" y="16"/>
                </a:cxn>
                <a:cxn ang="0">
                  <a:pos x="52" y="16"/>
                </a:cxn>
                <a:cxn ang="0">
                  <a:pos x="47" y="16"/>
                </a:cxn>
                <a:cxn ang="0">
                  <a:pos x="42" y="16"/>
                </a:cxn>
                <a:cxn ang="0">
                  <a:pos x="36" y="21"/>
                </a:cxn>
                <a:cxn ang="0">
                  <a:pos x="26" y="21"/>
                </a:cxn>
                <a:cxn ang="0">
                  <a:pos x="15" y="26"/>
                </a:cxn>
                <a:cxn ang="0">
                  <a:pos x="0" y="26"/>
                </a:cxn>
                <a:cxn ang="0">
                  <a:pos x="0" y="11"/>
                </a:cxn>
                <a:cxn ang="0">
                  <a:pos x="5" y="11"/>
                </a:cxn>
                <a:cxn ang="0">
                  <a:pos x="10" y="16"/>
                </a:cxn>
                <a:cxn ang="0">
                  <a:pos x="15" y="16"/>
                </a:cxn>
                <a:cxn ang="0">
                  <a:pos x="15" y="16"/>
                </a:cxn>
                <a:cxn ang="0">
                  <a:pos x="26" y="11"/>
                </a:cxn>
                <a:cxn ang="0">
                  <a:pos x="31" y="11"/>
                </a:cxn>
                <a:cxn ang="0">
                  <a:pos x="36" y="5"/>
                </a:cxn>
                <a:cxn ang="0">
                  <a:pos x="42" y="5"/>
                </a:cxn>
                <a:cxn ang="0">
                  <a:pos x="47" y="5"/>
                </a:cxn>
                <a:cxn ang="0">
                  <a:pos x="52" y="0"/>
                </a:cxn>
                <a:cxn ang="0">
                  <a:pos x="57" y="0"/>
                </a:cxn>
                <a:cxn ang="0">
                  <a:pos x="57" y="0"/>
                </a:cxn>
                <a:cxn ang="0">
                  <a:pos x="57" y="0"/>
                </a:cxn>
              </a:cxnLst>
              <a:rect l="0" t="0" r="r" b="b"/>
              <a:pathLst>
                <a:path w="83" h="67">
                  <a:moveTo>
                    <a:pt x="57" y="0"/>
                  </a:moveTo>
                  <a:lnTo>
                    <a:pt x="62" y="0"/>
                  </a:lnTo>
                  <a:lnTo>
                    <a:pt x="62" y="0"/>
                  </a:lnTo>
                  <a:lnTo>
                    <a:pt x="73" y="5"/>
                  </a:lnTo>
                  <a:lnTo>
                    <a:pt x="78" y="11"/>
                  </a:lnTo>
                  <a:lnTo>
                    <a:pt x="83" y="11"/>
                  </a:lnTo>
                  <a:lnTo>
                    <a:pt x="83" y="16"/>
                  </a:lnTo>
                  <a:lnTo>
                    <a:pt x="83" y="16"/>
                  </a:lnTo>
                  <a:lnTo>
                    <a:pt x="83" y="21"/>
                  </a:lnTo>
                  <a:lnTo>
                    <a:pt x="78" y="21"/>
                  </a:lnTo>
                  <a:lnTo>
                    <a:pt x="78" y="21"/>
                  </a:lnTo>
                  <a:lnTo>
                    <a:pt x="78" y="26"/>
                  </a:lnTo>
                  <a:lnTo>
                    <a:pt x="73" y="31"/>
                  </a:lnTo>
                  <a:lnTo>
                    <a:pt x="73" y="36"/>
                  </a:lnTo>
                  <a:lnTo>
                    <a:pt x="73" y="41"/>
                  </a:lnTo>
                  <a:lnTo>
                    <a:pt x="68" y="47"/>
                  </a:lnTo>
                  <a:lnTo>
                    <a:pt x="68" y="57"/>
                  </a:lnTo>
                  <a:lnTo>
                    <a:pt x="62" y="67"/>
                  </a:lnTo>
                  <a:lnTo>
                    <a:pt x="47" y="67"/>
                  </a:lnTo>
                  <a:lnTo>
                    <a:pt x="52" y="52"/>
                  </a:lnTo>
                  <a:lnTo>
                    <a:pt x="52" y="41"/>
                  </a:lnTo>
                  <a:lnTo>
                    <a:pt x="57" y="31"/>
                  </a:lnTo>
                  <a:lnTo>
                    <a:pt x="57" y="26"/>
                  </a:lnTo>
                  <a:lnTo>
                    <a:pt x="57" y="21"/>
                  </a:lnTo>
                  <a:lnTo>
                    <a:pt x="52" y="16"/>
                  </a:lnTo>
                  <a:lnTo>
                    <a:pt x="52" y="16"/>
                  </a:lnTo>
                  <a:lnTo>
                    <a:pt x="47" y="16"/>
                  </a:lnTo>
                  <a:lnTo>
                    <a:pt x="42" y="16"/>
                  </a:lnTo>
                  <a:lnTo>
                    <a:pt x="36" y="21"/>
                  </a:lnTo>
                  <a:lnTo>
                    <a:pt x="26" y="21"/>
                  </a:lnTo>
                  <a:lnTo>
                    <a:pt x="15" y="26"/>
                  </a:lnTo>
                  <a:lnTo>
                    <a:pt x="0" y="26"/>
                  </a:lnTo>
                  <a:lnTo>
                    <a:pt x="0" y="11"/>
                  </a:lnTo>
                  <a:lnTo>
                    <a:pt x="5" y="11"/>
                  </a:lnTo>
                  <a:lnTo>
                    <a:pt x="10" y="16"/>
                  </a:lnTo>
                  <a:lnTo>
                    <a:pt x="15" y="16"/>
                  </a:lnTo>
                  <a:lnTo>
                    <a:pt x="15" y="16"/>
                  </a:lnTo>
                  <a:lnTo>
                    <a:pt x="26" y="11"/>
                  </a:lnTo>
                  <a:lnTo>
                    <a:pt x="31" y="11"/>
                  </a:lnTo>
                  <a:lnTo>
                    <a:pt x="36" y="5"/>
                  </a:lnTo>
                  <a:lnTo>
                    <a:pt x="42" y="5"/>
                  </a:lnTo>
                  <a:lnTo>
                    <a:pt x="47" y="5"/>
                  </a:lnTo>
                  <a:lnTo>
                    <a:pt x="52" y="0"/>
                  </a:lnTo>
                  <a:lnTo>
                    <a:pt x="57" y="0"/>
                  </a:lnTo>
                  <a:lnTo>
                    <a:pt x="57" y="0"/>
                  </a:lnTo>
                  <a:lnTo>
                    <a:pt x="57" y="0"/>
                  </a:lnTo>
                </a:path>
              </a:pathLst>
            </a:custGeom>
            <a:grpFill/>
            <a:ln w="5">
              <a:solidFill>
                <a:srgbClr val="C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5" name="Freeform 125"/>
            <p:cNvSpPr/>
            <p:nvPr/>
          </p:nvSpPr>
          <p:spPr bwMode="auto">
            <a:xfrm>
              <a:off x="6450177" y="5985164"/>
              <a:ext cx="92075" cy="33338"/>
            </a:xfrm>
            <a:custGeom>
              <a:avLst/>
              <a:gdLst/>
              <a:ahLst/>
              <a:cxnLst>
                <a:cxn ang="0">
                  <a:pos x="58" y="5"/>
                </a:cxn>
                <a:cxn ang="0">
                  <a:pos x="53" y="10"/>
                </a:cxn>
                <a:cxn ang="0">
                  <a:pos x="53" y="10"/>
                </a:cxn>
                <a:cxn ang="0">
                  <a:pos x="53" y="10"/>
                </a:cxn>
                <a:cxn ang="0">
                  <a:pos x="47" y="16"/>
                </a:cxn>
                <a:cxn ang="0">
                  <a:pos x="42" y="16"/>
                </a:cxn>
                <a:cxn ang="0">
                  <a:pos x="32" y="16"/>
                </a:cxn>
                <a:cxn ang="0">
                  <a:pos x="16" y="16"/>
                </a:cxn>
                <a:cxn ang="0">
                  <a:pos x="0" y="21"/>
                </a:cxn>
                <a:cxn ang="0">
                  <a:pos x="0" y="10"/>
                </a:cxn>
                <a:cxn ang="0">
                  <a:pos x="11" y="5"/>
                </a:cxn>
                <a:cxn ang="0">
                  <a:pos x="21" y="5"/>
                </a:cxn>
                <a:cxn ang="0">
                  <a:pos x="32" y="5"/>
                </a:cxn>
                <a:cxn ang="0">
                  <a:pos x="37" y="5"/>
                </a:cxn>
                <a:cxn ang="0">
                  <a:pos x="47" y="5"/>
                </a:cxn>
                <a:cxn ang="0">
                  <a:pos x="47" y="0"/>
                </a:cxn>
                <a:cxn ang="0">
                  <a:pos x="53" y="0"/>
                </a:cxn>
                <a:cxn ang="0">
                  <a:pos x="53" y="0"/>
                </a:cxn>
                <a:cxn ang="0">
                  <a:pos x="53" y="5"/>
                </a:cxn>
                <a:cxn ang="0">
                  <a:pos x="58" y="5"/>
                </a:cxn>
                <a:cxn ang="0">
                  <a:pos x="58" y="5"/>
                </a:cxn>
              </a:cxnLst>
              <a:rect l="0" t="0" r="r" b="b"/>
              <a:pathLst>
                <a:path w="58" h="21">
                  <a:moveTo>
                    <a:pt x="58" y="5"/>
                  </a:moveTo>
                  <a:lnTo>
                    <a:pt x="53" y="10"/>
                  </a:lnTo>
                  <a:lnTo>
                    <a:pt x="53" y="10"/>
                  </a:lnTo>
                  <a:lnTo>
                    <a:pt x="53" y="10"/>
                  </a:lnTo>
                  <a:lnTo>
                    <a:pt x="47" y="16"/>
                  </a:lnTo>
                  <a:lnTo>
                    <a:pt x="42" y="16"/>
                  </a:lnTo>
                  <a:lnTo>
                    <a:pt x="32" y="16"/>
                  </a:lnTo>
                  <a:lnTo>
                    <a:pt x="16" y="16"/>
                  </a:lnTo>
                  <a:lnTo>
                    <a:pt x="0" y="21"/>
                  </a:lnTo>
                  <a:lnTo>
                    <a:pt x="0" y="10"/>
                  </a:lnTo>
                  <a:lnTo>
                    <a:pt x="11" y="5"/>
                  </a:lnTo>
                  <a:lnTo>
                    <a:pt x="21" y="5"/>
                  </a:lnTo>
                  <a:lnTo>
                    <a:pt x="32" y="5"/>
                  </a:lnTo>
                  <a:lnTo>
                    <a:pt x="37" y="5"/>
                  </a:lnTo>
                  <a:lnTo>
                    <a:pt x="47" y="5"/>
                  </a:lnTo>
                  <a:lnTo>
                    <a:pt x="47" y="0"/>
                  </a:lnTo>
                  <a:lnTo>
                    <a:pt x="53" y="0"/>
                  </a:lnTo>
                  <a:lnTo>
                    <a:pt x="53" y="0"/>
                  </a:lnTo>
                  <a:lnTo>
                    <a:pt x="53" y="5"/>
                  </a:lnTo>
                  <a:lnTo>
                    <a:pt x="58" y="5"/>
                  </a:lnTo>
                  <a:lnTo>
                    <a:pt x="58" y="5"/>
                  </a:lnTo>
                </a:path>
              </a:pathLst>
            </a:custGeom>
            <a:grpFill/>
            <a:ln w="5">
              <a:solidFill>
                <a:srgbClr val="C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2" name="组合 143"/>
          <p:cNvGrpSpPr>
            <a:grpSpLocks noChangeAspect="1"/>
          </p:cNvGrpSpPr>
          <p:nvPr/>
        </p:nvGrpSpPr>
        <p:grpSpPr>
          <a:xfrm>
            <a:off x="920083" y="3455449"/>
            <a:ext cx="252000" cy="426746"/>
            <a:chOff x="8976378" y="3038019"/>
            <a:chExt cx="217487" cy="368300"/>
          </a:xfrm>
          <a:solidFill>
            <a:srgbClr val="C00000"/>
          </a:solidFill>
        </p:grpSpPr>
        <p:sp>
          <p:nvSpPr>
            <p:cNvPr id="139" name="Freeform 80"/>
            <p:cNvSpPr/>
            <p:nvPr/>
          </p:nvSpPr>
          <p:spPr bwMode="auto">
            <a:xfrm>
              <a:off x="8976378" y="3038019"/>
              <a:ext cx="158750" cy="238125"/>
            </a:xfrm>
            <a:custGeom>
              <a:avLst/>
              <a:gdLst/>
              <a:ahLst/>
              <a:cxnLst>
                <a:cxn ang="0">
                  <a:pos x="42" y="114"/>
                </a:cxn>
                <a:cxn ang="0">
                  <a:pos x="32" y="124"/>
                </a:cxn>
                <a:cxn ang="0">
                  <a:pos x="27" y="129"/>
                </a:cxn>
                <a:cxn ang="0">
                  <a:pos x="16" y="139"/>
                </a:cxn>
                <a:cxn ang="0">
                  <a:pos x="11" y="145"/>
                </a:cxn>
                <a:cxn ang="0">
                  <a:pos x="6" y="145"/>
                </a:cxn>
                <a:cxn ang="0">
                  <a:pos x="6" y="150"/>
                </a:cxn>
                <a:cxn ang="0">
                  <a:pos x="0" y="150"/>
                </a:cxn>
                <a:cxn ang="0">
                  <a:pos x="0" y="150"/>
                </a:cxn>
                <a:cxn ang="0">
                  <a:pos x="0" y="150"/>
                </a:cxn>
                <a:cxn ang="0">
                  <a:pos x="0" y="145"/>
                </a:cxn>
                <a:cxn ang="0">
                  <a:pos x="6" y="134"/>
                </a:cxn>
                <a:cxn ang="0">
                  <a:pos x="16" y="129"/>
                </a:cxn>
                <a:cxn ang="0">
                  <a:pos x="32" y="103"/>
                </a:cxn>
                <a:cxn ang="0">
                  <a:pos x="48" y="83"/>
                </a:cxn>
                <a:cxn ang="0">
                  <a:pos x="58" y="57"/>
                </a:cxn>
                <a:cxn ang="0">
                  <a:pos x="69" y="47"/>
                </a:cxn>
                <a:cxn ang="0">
                  <a:pos x="69" y="31"/>
                </a:cxn>
                <a:cxn ang="0">
                  <a:pos x="74" y="21"/>
                </a:cxn>
                <a:cxn ang="0">
                  <a:pos x="74" y="10"/>
                </a:cxn>
                <a:cxn ang="0">
                  <a:pos x="74" y="5"/>
                </a:cxn>
                <a:cxn ang="0">
                  <a:pos x="74" y="5"/>
                </a:cxn>
                <a:cxn ang="0">
                  <a:pos x="74" y="5"/>
                </a:cxn>
                <a:cxn ang="0">
                  <a:pos x="74" y="0"/>
                </a:cxn>
                <a:cxn ang="0">
                  <a:pos x="74" y="0"/>
                </a:cxn>
                <a:cxn ang="0">
                  <a:pos x="74" y="0"/>
                </a:cxn>
                <a:cxn ang="0">
                  <a:pos x="79" y="0"/>
                </a:cxn>
                <a:cxn ang="0">
                  <a:pos x="84" y="0"/>
                </a:cxn>
                <a:cxn ang="0">
                  <a:pos x="90" y="0"/>
                </a:cxn>
                <a:cxn ang="0">
                  <a:pos x="95" y="5"/>
                </a:cxn>
                <a:cxn ang="0">
                  <a:pos x="100" y="10"/>
                </a:cxn>
                <a:cxn ang="0">
                  <a:pos x="100" y="10"/>
                </a:cxn>
                <a:cxn ang="0">
                  <a:pos x="95" y="16"/>
                </a:cxn>
                <a:cxn ang="0">
                  <a:pos x="95" y="21"/>
                </a:cxn>
                <a:cxn ang="0">
                  <a:pos x="95" y="26"/>
                </a:cxn>
                <a:cxn ang="0">
                  <a:pos x="90" y="31"/>
                </a:cxn>
                <a:cxn ang="0">
                  <a:pos x="90" y="36"/>
                </a:cxn>
                <a:cxn ang="0">
                  <a:pos x="84" y="41"/>
                </a:cxn>
                <a:cxn ang="0">
                  <a:pos x="79" y="52"/>
                </a:cxn>
                <a:cxn ang="0">
                  <a:pos x="74" y="72"/>
                </a:cxn>
                <a:cxn ang="0">
                  <a:pos x="63" y="88"/>
                </a:cxn>
                <a:cxn ang="0">
                  <a:pos x="53" y="103"/>
                </a:cxn>
                <a:cxn ang="0">
                  <a:pos x="42" y="114"/>
                </a:cxn>
                <a:cxn ang="0">
                  <a:pos x="42" y="114"/>
                </a:cxn>
              </a:cxnLst>
              <a:rect l="0" t="0" r="r" b="b"/>
              <a:pathLst>
                <a:path w="100" h="150">
                  <a:moveTo>
                    <a:pt x="42" y="114"/>
                  </a:moveTo>
                  <a:lnTo>
                    <a:pt x="32" y="124"/>
                  </a:lnTo>
                  <a:lnTo>
                    <a:pt x="27" y="129"/>
                  </a:lnTo>
                  <a:lnTo>
                    <a:pt x="16" y="139"/>
                  </a:lnTo>
                  <a:lnTo>
                    <a:pt x="11" y="145"/>
                  </a:lnTo>
                  <a:lnTo>
                    <a:pt x="6" y="145"/>
                  </a:lnTo>
                  <a:lnTo>
                    <a:pt x="6" y="150"/>
                  </a:lnTo>
                  <a:lnTo>
                    <a:pt x="0" y="150"/>
                  </a:lnTo>
                  <a:lnTo>
                    <a:pt x="0" y="150"/>
                  </a:lnTo>
                  <a:lnTo>
                    <a:pt x="0" y="150"/>
                  </a:lnTo>
                  <a:lnTo>
                    <a:pt x="0" y="145"/>
                  </a:lnTo>
                  <a:lnTo>
                    <a:pt x="6" y="134"/>
                  </a:lnTo>
                  <a:lnTo>
                    <a:pt x="16" y="129"/>
                  </a:lnTo>
                  <a:lnTo>
                    <a:pt x="32" y="103"/>
                  </a:lnTo>
                  <a:lnTo>
                    <a:pt x="48" y="83"/>
                  </a:lnTo>
                  <a:lnTo>
                    <a:pt x="58" y="57"/>
                  </a:lnTo>
                  <a:lnTo>
                    <a:pt x="69" y="47"/>
                  </a:lnTo>
                  <a:lnTo>
                    <a:pt x="69" y="31"/>
                  </a:lnTo>
                  <a:lnTo>
                    <a:pt x="74" y="21"/>
                  </a:lnTo>
                  <a:lnTo>
                    <a:pt x="74" y="10"/>
                  </a:lnTo>
                  <a:lnTo>
                    <a:pt x="74" y="5"/>
                  </a:lnTo>
                  <a:lnTo>
                    <a:pt x="74" y="5"/>
                  </a:lnTo>
                  <a:lnTo>
                    <a:pt x="74" y="5"/>
                  </a:lnTo>
                  <a:lnTo>
                    <a:pt x="74" y="0"/>
                  </a:lnTo>
                  <a:lnTo>
                    <a:pt x="74" y="0"/>
                  </a:lnTo>
                  <a:lnTo>
                    <a:pt x="74" y="0"/>
                  </a:lnTo>
                  <a:lnTo>
                    <a:pt x="79" y="0"/>
                  </a:lnTo>
                  <a:lnTo>
                    <a:pt x="84" y="0"/>
                  </a:lnTo>
                  <a:lnTo>
                    <a:pt x="90" y="0"/>
                  </a:lnTo>
                  <a:lnTo>
                    <a:pt x="95" y="5"/>
                  </a:lnTo>
                  <a:lnTo>
                    <a:pt x="100" y="10"/>
                  </a:lnTo>
                  <a:lnTo>
                    <a:pt x="100" y="10"/>
                  </a:lnTo>
                  <a:lnTo>
                    <a:pt x="95" y="16"/>
                  </a:lnTo>
                  <a:lnTo>
                    <a:pt x="95" y="21"/>
                  </a:lnTo>
                  <a:lnTo>
                    <a:pt x="95" y="26"/>
                  </a:lnTo>
                  <a:lnTo>
                    <a:pt x="90" y="31"/>
                  </a:lnTo>
                  <a:lnTo>
                    <a:pt x="90" y="36"/>
                  </a:lnTo>
                  <a:lnTo>
                    <a:pt x="84" y="41"/>
                  </a:lnTo>
                  <a:lnTo>
                    <a:pt x="79" y="52"/>
                  </a:lnTo>
                  <a:lnTo>
                    <a:pt x="74" y="72"/>
                  </a:lnTo>
                  <a:lnTo>
                    <a:pt x="63" y="88"/>
                  </a:lnTo>
                  <a:lnTo>
                    <a:pt x="53" y="103"/>
                  </a:lnTo>
                  <a:lnTo>
                    <a:pt x="42" y="114"/>
                  </a:lnTo>
                  <a:lnTo>
                    <a:pt x="42" y="114"/>
                  </a:lnTo>
                </a:path>
              </a:pathLst>
            </a:custGeom>
            <a:grpFill/>
            <a:ln w="5">
              <a:solidFill>
                <a:srgbClr val="C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0" name="Freeform 81"/>
            <p:cNvSpPr/>
            <p:nvPr/>
          </p:nvSpPr>
          <p:spPr bwMode="auto">
            <a:xfrm>
              <a:off x="9085915" y="3112631"/>
              <a:ext cx="107950" cy="31750"/>
            </a:xfrm>
            <a:custGeom>
              <a:avLst/>
              <a:gdLst/>
              <a:ahLst/>
              <a:cxnLst>
                <a:cxn ang="0">
                  <a:pos x="31" y="5"/>
                </a:cxn>
                <a:cxn ang="0">
                  <a:pos x="36" y="5"/>
                </a:cxn>
                <a:cxn ang="0">
                  <a:pos x="42" y="0"/>
                </a:cxn>
                <a:cxn ang="0">
                  <a:pos x="52" y="0"/>
                </a:cxn>
                <a:cxn ang="0">
                  <a:pos x="57" y="0"/>
                </a:cxn>
                <a:cxn ang="0">
                  <a:pos x="63" y="0"/>
                </a:cxn>
                <a:cxn ang="0">
                  <a:pos x="63" y="0"/>
                </a:cxn>
                <a:cxn ang="0">
                  <a:pos x="68" y="5"/>
                </a:cxn>
                <a:cxn ang="0">
                  <a:pos x="68" y="5"/>
                </a:cxn>
                <a:cxn ang="0">
                  <a:pos x="63" y="5"/>
                </a:cxn>
                <a:cxn ang="0">
                  <a:pos x="63" y="10"/>
                </a:cxn>
                <a:cxn ang="0">
                  <a:pos x="63" y="10"/>
                </a:cxn>
                <a:cxn ang="0">
                  <a:pos x="57" y="15"/>
                </a:cxn>
                <a:cxn ang="0">
                  <a:pos x="47" y="15"/>
                </a:cxn>
                <a:cxn ang="0">
                  <a:pos x="36" y="15"/>
                </a:cxn>
                <a:cxn ang="0">
                  <a:pos x="26" y="20"/>
                </a:cxn>
                <a:cxn ang="0">
                  <a:pos x="15" y="20"/>
                </a:cxn>
                <a:cxn ang="0">
                  <a:pos x="0" y="20"/>
                </a:cxn>
                <a:cxn ang="0">
                  <a:pos x="0" y="15"/>
                </a:cxn>
                <a:cxn ang="0">
                  <a:pos x="15" y="10"/>
                </a:cxn>
                <a:cxn ang="0">
                  <a:pos x="31" y="5"/>
                </a:cxn>
                <a:cxn ang="0">
                  <a:pos x="31" y="5"/>
                </a:cxn>
              </a:cxnLst>
              <a:rect l="0" t="0" r="r" b="b"/>
              <a:pathLst>
                <a:path w="68" h="20">
                  <a:moveTo>
                    <a:pt x="31" y="5"/>
                  </a:moveTo>
                  <a:lnTo>
                    <a:pt x="36" y="5"/>
                  </a:lnTo>
                  <a:lnTo>
                    <a:pt x="42" y="0"/>
                  </a:lnTo>
                  <a:lnTo>
                    <a:pt x="52" y="0"/>
                  </a:lnTo>
                  <a:lnTo>
                    <a:pt x="57" y="0"/>
                  </a:lnTo>
                  <a:lnTo>
                    <a:pt x="63" y="0"/>
                  </a:lnTo>
                  <a:lnTo>
                    <a:pt x="63" y="0"/>
                  </a:lnTo>
                  <a:lnTo>
                    <a:pt x="68" y="5"/>
                  </a:lnTo>
                  <a:lnTo>
                    <a:pt x="68" y="5"/>
                  </a:lnTo>
                  <a:lnTo>
                    <a:pt x="63" y="5"/>
                  </a:lnTo>
                  <a:lnTo>
                    <a:pt x="63" y="10"/>
                  </a:lnTo>
                  <a:lnTo>
                    <a:pt x="63" y="10"/>
                  </a:lnTo>
                  <a:lnTo>
                    <a:pt x="57" y="15"/>
                  </a:lnTo>
                  <a:lnTo>
                    <a:pt x="47" y="15"/>
                  </a:lnTo>
                  <a:lnTo>
                    <a:pt x="36" y="15"/>
                  </a:lnTo>
                  <a:lnTo>
                    <a:pt x="26" y="20"/>
                  </a:lnTo>
                  <a:lnTo>
                    <a:pt x="15" y="20"/>
                  </a:lnTo>
                  <a:lnTo>
                    <a:pt x="0" y="20"/>
                  </a:lnTo>
                  <a:lnTo>
                    <a:pt x="0" y="15"/>
                  </a:lnTo>
                  <a:lnTo>
                    <a:pt x="15" y="10"/>
                  </a:lnTo>
                  <a:lnTo>
                    <a:pt x="31" y="5"/>
                  </a:lnTo>
                  <a:lnTo>
                    <a:pt x="31" y="5"/>
                  </a:lnTo>
                </a:path>
              </a:pathLst>
            </a:custGeom>
            <a:grpFill/>
            <a:ln w="5">
              <a:solidFill>
                <a:srgbClr val="C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1" name="Freeform 86"/>
            <p:cNvSpPr/>
            <p:nvPr/>
          </p:nvSpPr>
          <p:spPr bwMode="auto">
            <a:xfrm>
              <a:off x="9076390" y="3201531"/>
              <a:ext cx="117475" cy="204788"/>
            </a:xfrm>
            <a:custGeom>
              <a:avLst/>
              <a:gdLst/>
              <a:ahLst/>
              <a:cxnLst>
                <a:cxn ang="0">
                  <a:pos x="27" y="36"/>
                </a:cxn>
                <a:cxn ang="0">
                  <a:pos x="27" y="47"/>
                </a:cxn>
                <a:cxn ang="0">
                  <a:pos x="27" y="57"/>
                </a:cxn>
                <a:cxn ang="0">
                  <a:pos x="27" y="67"/>
                </a:cxn>
                <a:cxn ang="0">
                  <a:pos x="27" y="78"/>
                </a:cxn>
                <a:cxn ang="0">
                  <a:pos x="27" y="88"/>
                </a:cxn>
                <a:cxn ang="0">
                  <a:pos x="27" y="88"/>
                </a:cxn>
                <a:cxn ang="0">
                  <a:pos x="27" y="88"/>
                </a:cxn>
                <a:cxn ang="0">
                  <a:pos x="32" y="88"/>
                </a:cxn>
                <a:cxn ang="0">
                  <a:pos x="42" y="83"/>
                </a:cxn>
                <a:cxn ang="0">
                  <a:pos x="53" y="78"/>
                </a:cxn>
                <a:cxn ang="0">
                  <a:pos x="63" y="73"/>
                </a:cxn>
                <a:cxn ang="0">
                  <a:pos x="69" y="73"/>
                </a:cxn>
                <a:cxn ang="0">
                  <a:pos x="74" y="67"/>
                </a:cxn>
                <a:cxn ang="0">
                  <a:pos x="74" y="67"/>
                </a:cxn>
                <a:cxn ang="0">
                  <a:pos x="74" y="73"/>
                </a:cxn>
                <a:cxn ang="0">
                  <a:pos x="74" y="73"/>
                </a:cxn>
                <a:cxn ang="0">
                  <a:pos x="69" y="78"/>
                </a:cxn>
                <a:cxn ang="0">
                  <a:pos x="69" y="78"/>
                </a:cxn>
                <a:cxn ang="0">
                  <a:pos x="63" y="83"/>
                </a:cxn>
                <a:cxn ang="0">
                  <a:pos x="53" y="88"/>
                </a:cxn>
                <a:cxn ang="0">
                  <a:pos x="48" y="93"/>
                </a:cxn>
                <a:cxn ang="0">
                  <a:pos x="37" y="103"/>
                </a:cxn>
                <a:cxn ang="0">
                  <a:pos x="32" y="109"/>
                </a:cxn>
                <a:cxn ang="0">
                  <a:pos x="27" y="114"/>
                </a:cxn>
                <a:cxn ang="0">
                  <a:pos x="21" y="119"/>
                </a:cxn>
                <a:cxn ang="0">
                  <a:pos x="16" y="124"/>
                </a:cxn>
                <a:cxn ang="0">
                  <a:pos x="16" y="129"/>
                </a:cxn>
                <a:cxn ang="0">
                  <a:pos x="11" y="129"/>
                </a:cxn>
                <a:cxn ang="0">
                  <a:pos x="11" y="129"/>
                </a:cxn>
                <a:cxn ang="0">
                  <a:pos x="6" y="129"/>
                </a:cxn>
                <a:cxn ang="0">
                  <a:pos x="6" y="129"/>
                </a:cxn>
                <a:cxn ang="0">
                  <a:pos x="6" y="124"/>
                </a:cxn>
                <a:cxn ang="0">
                  <a:pos x="0" y="119"/>
                </a:cxn>
                <a:cxn ang="0">
                  <a:pos x="0" y="114"/>
                </a:cxn>
                <a:cxn ang="0">
                  <a:pos x="0" y="109"/>
                </a:cxn>
                <a:cxn ang="0">
                  <a:pos x="6" y="98"/>
                </a:cxn>
                <a:cxn ang="0">
                  <a:pos x="11" y="98"/>
                </a:cxn>
                <a:cxn ang="0">
                  <a:pos x="11" y="88"/>
                </a:cxn>
                <a:cxn ang="0">
                  <a:pos x="11" y="78"/>
                </a:cxn>
                <a:cxn ang="0">
                  <a:pos x="16" y="62"/>
                </a:cxn>
                <a:cxn ang="0">
                  <a:pos x="11" y="31"/>
                </a:cxn>
                <a:cxn ang="0">
                  <a:pos x="11" y="0"/>
                </a:cxn>
                <a:cxn ang="0">
                  <a:pos x="21" y="5"/>
                </a:cxn>
                <a:cxn ang="0">
                  <a:pos x="27" y="11"/>
                </a:cxn>
                <a:cxn ang="0">
                  <a:pos x="32" y="11"/>
                </a:cxn>
                <a:cxn ang="0">
                  <a:pos x="32" y="11"/>
                </a:cxn>
                <a:cxn ang="0">
                  <a:pos x="32" y="16"/>
                </a:cxn>
                <a:cxn ang="0">
                  <a:pos x="32" y="21"/>
                </a:cxn>
                <a:cxn ang="0">
                  <a:pos x="27" y="26"/>
                </a:cxn>
                <a:cxn ang="0">
                  <a:pos x="27" y="36"/>
                </a:cxn>
                <a:cxn ang="0">
                  <a:pos x="27" y="36"/>
                </a:cxn>
              </a:cxnLst>
              <a:rect l="0" t="0" r="r" b="b"/>
              <a:pathLst>
                <a:path w="74" h="129">
                  <a:moveTo>
                    <a:pt x="27" y="36"/>
                  </a:moveTo>
                  <a:lnTo>
                    <a:pt x="27" y="47"/>
                  </a:lnTo>
                  <a:lnTo>
                    <a:pt x="27" y="57"/>
                  </a:lnTo>
                  <a:lnTo>
                    <a:pt x="27" y="67"/>
                  </a:lnTo>
                  <a:lnTo>
                    <a:pt x="27" y="78"/>
                  </a:lnTo>
                  <a:lnTo>
                    <a:pt x="27" y="88"/>
                  </a:lnTo>
                  <a:lnTo>
                    <a:pt x="27" y="88"/>
                  </a:lnTo>
                  <a:lnTo>
                    <a:pt x="27" y="88"/>
                  </a:lnTo>
                  <a:lnTo>
                    <a:pt x="32" y="88"/>
                  </a:lnTo>
                  <a:lnTo>
                    <a:pt x="42" y="83"/>
                  </a:lnTo>
                  <a:lnTo>
                    <a:pt x="53" y="78"/>
                  </a:lnTo>
                  <a:lnTo>
                    <a:pt x="63" y="73"/>
                  </a:lnTo>
                  <a:lnTo>
                    <a:pt x="69" y="73"/>
                  </a:lnTo>
                  <a:lnTo>
                    <a:pt x="74" y="67"/>
                  </a:lnTo>
                  <a:lnTo>
                    <a:pt x="74" y="67"/>
                  </a:lnTo>
                  <a:lnTo>
                    <a:pt x="74" y="73"/>
                  </a:lnTo>
                  <a:lnTo>
                    <a:pt x="74" y="73"/>
                  </a:lnTo>
                  <a:lnTo>
                    <a:pt x="69" y="78"/>
                  </a:lnTo>
                  <a:lnTo>
                    <a:pt x="69" y="78"/>
                  </a:lnTo>
                  <a:lnTo>
                    <a:pt x="63" y="83"/>
                  </a:lnTo>
                  <a:lnTo>
                    <a:pt x="53" y="88"/>
                  </a:lnTo>
                  <a:lnTo>
                    <a:pt x="48" y="93"/>
                  </a:lnTo>
                  <a:lnTo>
                    <a:pt x="37" y="103"/>
                  </a:lnTo>
                  <a:lnTo>
                    <a:pt x="32" y="109"/>
                  </a:lnTo>
                  <a:lnTo>
                    <a:pt x="27" y="114"/>
                  </a:lnTo>
                  <a:lnTo>
                    <a:pt x="21" y="119"/>
                  </a:lnTo>
                  <a:lnTo>
                    <a:pt x="16" y="124"/>
                  </a:lnTo>
                  <a:lnTo>
                    <a:pt x="16" y="129"/>
                  </a:lnTo>
                  <a:lnTo>
                    <a:pt x="11" y="129"/>
                  </a:lnTo>
                  <a:lnTo>
                    <a:pt x="11" y="129"/>
                  </a:lnTo>
                  <a:lnTo>
                    <a:pt x="6" y="129"/>
                  </a:lnTo>
                  <a:lnTo>
                    <a:pt x="6" y="129"/>
                  </a:lnTo>
                  <a:lnTo>
                    <a:pt x="6" y="124"/>
                  </a:lnTo>
                  <a:lnTo>
                    <a:pt x="0" y="119"/>
                  </a:lnTo>
                  <a:lnTo>
                    <a:pt x="0" y="114"/>
                  </a:lnTo>
                  <a:lnTo>
                    <a:pt x="0" y="109"/>
                  </a:lnTo>
                  <a:lnTo>
                    <a:pt x="6" y="98"/>
                  </a:lnTo>
                  <a:lnTo>
                    <a:pt x="11" y="98"/>
                  </a:lnTo>
                  <a:lnTo>
                    <a:pt x="11" y="88"/>
                  </a:lnTo>
                  <a:lnTo>
                    <a:pt x="11" y="78"/>
                  </a:lnTo>
                  <a:lnTo>
                    <a:pt x="16" y="62"/>
                  </a:lnTo>
                  <a:lnTo>
                    <a:pt x="11" y="31"/>
                  </a:lnTo>
                  <a:lnTo>
                    <a:pt x="11" y="0"/>
                  </a:lnTo>
                  <a:lnTo>
                    <a:pt x="21" y="5"/>
                  </a:lnTo>
                  <a:lnTo>
                    <a:pt x="27" y="11"/>
                  </a:lnTo>
                  <a:lnTo>
                    <a:pt x="32" y="11"/>
                  </a:lnTo>
                  <a:lnTo>
                    <a:pt x="32" y="11"/>
                  </a:lnTo>
                  <a:lnTo>
                    <a:pt x="32" y="16"/>
                  </a:lnTo>
                  <a:lnTo>
                    <a:pt x="32" y="21"/>
                  </a:lnTo>
                  <a:lnTo>
                    <a:pt x="27" y="26"/>
                  </a:lnTo>
                  <a:lnTo>
                    <a:pt x="27" y="36"/>
                  </a:lnTo>
                  <a:lnTo>
                    <a:pt x="27" y="36"/>
                  </a:lnTo>
                </a:path>
              </a:pathLst>
            </a:custGeom>
            <a:grpFill/>
            <a:ln w="5">
              <a:solidFill>
                <a:srgbClr val="C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2" name="Freeform 87"/>
            <p:cNvSpPr/>
            <p:nvPr/>
          </p:nvSpPr>
          <p:spPr bwMode="auto">
            <a:xfrm>
              <a:off x="9043053" y="3185656"/>
              <a:ext cx="125413" cy="33338"/>
            </a:xfrm>
            <a:custGeom>
              <a:avLst/>
              <a:gdLst/>
              <a:ahLst/>
              <a:cxnLst>
                <a:cxn ang="0">
                  <a:pos x="32" y="5"/>
                </a:cxn>
                <a:cxn ang="0">
                  <a:pos x="48" y="5"/>
                </a:cxn>
                <a:cxn ang="0">
                  <a:pos x="58" y="0"/>
                </a:cxn>
                <a:cxn ang="0">
                  <a:pos x="63" y="0"/>
                </a:cxn>
                <a:cxn ang="0">
                  <a:pos x="69" y="0"/>
                </a:cxn>
                <a:cxn ang="0">
                  <a:pos x="74" y="0"/>
                </a:cxn>
                <a:cxn ang="0">
                  <a:pos x="79" y="0"/>
                </a:cxn>
                <a:cxn ang="0">
                  <a:pos x="79" y="0"/>
                </a:cxn>
                <a:cxn ang="0">
                  <a:pos x="79" y="0"/>
                </a:cxn>
                <a:cxn ang="0">
                  <a:pos x="79" y="5"/>
                </a:cxn>
                <a:cxn ang="0">
                  <a:pos x="74" y="5"/>
                </a:cxn>
                <a:cxn ang="0">
                  <a:pos x="69" y="10"/>
                </a:cxn>
                <a:cxn ang="0">
                  <a:pos x="58" y="10"/>
                </a:cxn>
                <a:cxn ang="0">
                  <a:pos x="42" y="15"/>
                </a:cxn>
                <a:cxn ang="0">
                  <a:pos x="32" y="21"/>
                </a:cxn>
                <a:cxn ang="0">
                  <a:pos x="16" y="21"/>
                </a:cxn>
                <a:cxn ang="0">
                  <a:pos x="0" y="21"/>
                </a:cxn>
                <a:cxn ang="0">
                  <a:pos x="0" y="15"/>
                </a:cxn>
                <a:cxn ang="0">
                  <a:pos x="6" y="15"/>
                </a:cxn>
                <a:cxn ang="0">
                  <a:pos x="11" y="10"/>
                </a:cxn>
                <a:cxn ang="0">
                  <a:pos x="21" y="10"/>
                </a:cxn>
                <a:cxn ang="0">
                  <a:pos x="32" y="5"/>
                </a:cxn>
                <a:cxn ang="0">
                  <a:pos x="32" y="5"/>
                </a:cxn>
              </a:cxnLst>
              <a:rect l="0" t="0" r="r" b="b"/>
              <a:pathLst>
                <a:path w="79" h="21">
                  <a:moveTo>
                    <a:pt x="32" y="5"/>
                  </a:moveTo>
                  <a:lnTo>
                    <a:pt x="48" y="5"/>
                  </a:lnTo>
                  <a:lnTo>
                    <a:pt x="58" y="0"/>
                  </a:lnTo>
                  <a:lnTo>
                    <a:pt x="63" y="0"/>
                  </a:lnTo>
                  <a:lnTo>
                    <a:pt x="69" y="0"/>
                  </a:lnTo>
                  <a:lnTo>
                    <a:pt x="74" y="0"/>
                  </a:lnTo>
                  <a:lnTo>
                    <a:pt x="79" y="0"/>
                  </a:lnTo>
                  <a:lnTo>
                    <a:pt x="79" y="0"/>
                  </a:lnTo>
                  <a:lnTo>
                    <a:pt x="79" y="0"/>
                  </a:lnTo>
                  <a:lnTo>
                    <a:pt x="79" y="5"/>
                  </a:lnTo>
                  <a:lnTo>
                    <a:pt x="74" y="5"/>
                  </a:lnTo>
                  <a:lnTo>
                    <a:pt x="69" y="10"/>
                  </a:lnTo>
                  <a:lnTo>
                    <a:pt x="58" y="10"/>
                  </a:lnTo>
                  <a:lnTo>
                    <a:pt x="42" y="15"/>
                  </a:lnTo>
                  <a:lnTo>
                    <a:pt x="32" y="21"/>
                  </a:lnTo>
                  <a:lnTo>
                    <a:pt x="16" y="21"/>
                  </a:lnTo>
                  <a:lnTo>
                    <a:pt x="0" y="21"/>
                  </a:lnTo>
                  <a:lnTo>
                    <a:pt x="0" y="15"/>
                  </a:lnTo>
                  <a:lnTo>
                    <a:pt x="6" y="15"/>
                  </a:lnTo>
                  <a:lnTo>
                    <a:pt x="11" y="10"/>
                  </a:lnTo>
                  <a:lnTo>
                    <a:pt x="21" y="10"/>
                  </a:lnTo>
                  <a:lnTo>
                    <a:pt x="32" y="5"/>
                  </a:lnTo>
                  <a:lnTo>
                    <a:pt x="32" y="5"/>
                  </a:lnTo>
                </a:path>
              </a:pathLst>
            </a:custGeom>
            <a:grpFill/>
            <a:ln w="5">
              <a:solidFill>
                <a:srgbClr val="C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3" name="Freeform 88"/>
            <p:cNvSpPr/>
            <p:nvPr/>
          </p:nvSpPr>
          <p:spPr bwMode="auto">
            <a:xfrm>
              <a:off x="9027178" y="3242806"/>
              <a:ext cx="149225" cy="49213"/>
            </a:xfrm>
            <a:custGeom>
              <a:avLst/>
              <a:gdLst/>
              <a:ahLst/>
              <a:cxnLst>
                <a:cxn ang="0">
                  <a:pos x="94" y="10"/>
                </a:cxn>
                <a:cxn ang="0">
                  <a:pos x="94" y="10"/>
                </a:cxn>
                <a:cxn ang="0">
                  <a:pos x="94" y="10"/>
                </a:cxn>
                <a:cxn ang="0">
                  <a:pos x="94" y="10"/>
                </a:cxn>
                <a:cxn ang="0">
                  <a:pos x="89" y="10"/>
                </a:cxn>
                <a:cxn ang="0">
                  <a:pos x="84" y="16"/>
                </a:cxn>
                <a:cxn ang="0">
                  <a:pos x="79" y="16"/>
                </a:cxn>
                <a:cxn ang="0">
                  <a:pos x="73" y="16"/>
                </a:cxn>
                <a:cxn ang="0">
                  <a:pos x="63" y="21"/>
                </a:cxn>
                <a:cxn ang="0">
                  <a:pos x="47" y="26"/>
                </a:cxn>
                <a:cxn ang="0">
                  <a:pos x="37" y="26"/>
                </a:cxn>
                <a:cxn ang="0">
                  <a:pos x="26" y="31"/>
                </a:cxn>
                <a:cxn ang="0">
                  <a:pos x="21" y="31"/>
                </a:cxn>
                <a:cxn ang="0">
                  <a:pos x="10" y="26"/>
                </a:cxn>
                <a:cxn ang="0">
                  <a:pos x="0" y="26"/>
                </a:cxn>
                <a:cxn ang="0">
                  <a:pos x="16" y="21"/>
                </a:cxn>
                <a:cxn ang="0">
                  <a:pos x="31" y="16"/>
                </a:cxn>
                <a:cxn ang="0">
                  <a:pos x="42" y="16"/>
                </a:cxn>
                <a:cxn ang="0">
                  <a:pos x="52" y="10"/>
                </a:cxn>
                <a:cxn ang="0">
                  <a:pos x="58" y="10"/>
                </a:cxn>
                <a:cxn ang="0">
                  <a:pos x="68" y="5"/>
                </a:cxn>
                <a:cxn ang="0">
                  <a:pos x="73" y="5"/>
                </a:cxn>
                <a:cxn ang="0">
                  <a:pos x="73" y="5"/>
                </a:cxn>
                <a:cxn ang="0">
                  <a:pos x="79" y="0"/>
                </a:cxn>
                <a:cxn ang="0">
                  <a:pos x="84" y="0"/>
                </a:cxn>
                <a:cxn ang="0">
                  <a:pos x="94" y="0"/>
                </a:cxn>
                <a:cxn ang="0">
                  <a:pos x="94" y="5"/>
                </a:cxn>
                <a:cxn ang="0">
                  <a:pos x="94" y="10"/>
                </a:cxn>
                <a:cxn ang="0">
                  <a:pos x="94" y="10"/>
                </a:cxn>
              </a:cxnLst>
              <a:rect l="0" t="0" r="r" b="b"/>
              <a:pathLst>
                <a:path w="94" h="31">
                  <a:moveTo>
                    <a:pt x="94" y="10"/>
                  </a:moveTo>
                  <a:lnTo>
                    <a:pt x="94" y="10"/>
                  </a:lnTo>
                  <a:lnTo>
                    <a:pt x="94" y="10"/>
                  </a:lnTo>
                  <a:lnTo>
                    <a:pt x="94" y="10"/>
                  </a:lnTo>
                  <a:lnTo>
                    <a:pt x="89" y="10"/>
                  </a:lnTo>
                  <a:lnTo>
                    <a:pt x="84" y="16"/>
                  </a:lnTo>
                  <a:lnTo>
                    <a:pt x="79" y="16"/>
                  </a:lnTo>
                  <a:lnTo>
                    <a:pt x="73" y="16"/>
                  </a:lnTo>
                  <a:lnTo>
                    <a:pt x="63" y="21"/>
                  </a:lnTo>
                  <a:lnTo>
                    <a:pt x="47" y="26"/>
                  </a:lnTo>
                  <a:lnTo>
                    <a:pt x="37" y="26"/>
                  </a:lnTo>
                  <a:lnTo>
                    <a:pt x="26" y="31"/>
                  </a:lnTo>
                  <a:lnTo>
                    <a:pt x="21" y="31"/>
                  </a:lnTo>
                  <a:lnTo>
                    <a:pt x="10" y="26"/>
                  </a:lnTo>
                  <a:lnTo>
                    <a:pt x="0" y="26"/>
                  </a:lnTo>
                  <a:lnTo>
                    <a:pt x="16" y="21"/>
                  </a:lnTo>
                  <a:lnTo>
                    <a:pt x="31" y="16"/>
                  </a:lnTo>
                  <a:lnTo>
                    <a:pt x="42" y="16"/>
                  </a:lnTo>
                  <a:lnTo>
                    <a:pt x="52" y="10"/>
                  </a:lnTo>
                  <a:lnTo>
                    <a:pt x="58" y="10"/>
                  </a:lnTo>
                  <a:lnTo>
                    <a:pt x="68" y="5"/>
                  </a:lnTo>
                  <a:lnTo>
                    <a:pt x="73" y="5"/>
                  </a:lnTo>
                  <a:lnTo>
                    <a:pt x="73" y="5"/>
                  </a:lnTo>
                  <a:lnTo>
                    <a:pt x="79" y="0"/>
                  </a:lnTo>
                  <a:lnTo>
                    <a:pt x="84" y="0"/>
                  </a:lnTo>
                  <a:lnTo>
                    <a:pt x="94" y="0"/>
                  </a:lnTo>
                  <a:lnTo>
                    <a:pt x="94" y="5"/>
                  </a:lnTo>
                  <a:lnTo>
                    <a:pt x="94" y="10"/>
                  </a:lnTo>
                  <a:lnTo>
                    <a:pt x="94" y="10"/>
                  </a:lnTo>
                </a:path>
              </a:pathLst>
            </a:custGeom>
            <a:grpFill/>
            <a:ln w="5">
              <a:solidFill>
                <a:srgbClr val="C00000"/>
              </a:solid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 name="组合 144"/>
          <p:cNvGrpSpPr>
            <a:grpSpLocks noChangeAspect="1"/>
          </p:cNvGrpSpPr>
          <p:nvPr/>
        </p:nvGrpSpPr>
        <p:grpSpPr>
          <a:xfrm>
            <a:off x="7786053" y="3408045"/>
            <a:ext cx="366712" cy="360363"/>
            <a:chOff x="7525159" y="3242807"/>
            <a:chExt cx="450850" cy="442913"/>
          </a:xfrm>
        </p:grpSpPr>
        <p:sp>
          <p:nvSpPr>
            <p:cNvPr id="3" name="Freeform 80"/>
            <p:cNvSpPr/>
            <p:nvPr/>
          </p:nvSpPr>
          <p:spPr>
            <a:xfrm>
              <a:off x="7525159" y="3242807"/>
              <a:ext cx="158750" cy="238125"/>
            </a:xfrm>
            <a:custGeom>
              <a:avLst/>
              <a:gdLst>
                <a:gd name="txL" fmla="*/ 0 w 100"/>
                <a:gd name="txT" fmla="*/ 0 h 150"/>
                <a:gd name="txR" fmla="*/ 100 w 100"/>
                <a:gd name="txB" fmla="*/ 150 h 15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0" h="150">
                  <a:moveTo>
                    <a:pt x="42" y="114"/>
                  </a:moveTo>
                  <a:lnTo>
                    <a:pt x="32" y="124"/>
                  </a:lnTo>
                  <a:lnTo>
                    <a:pt x="27" y="129"/>
                  </a:lnTo>
                  <a:lnTo>
                    <a:pt x="16" y="139"/>
                  </a:lnTo>
                  <a:lnTo>
                    <a:pt x="11" y="145"/>
                  </a:lnTo>
                  <a:lnTo>
                    <a:pt x="6" y="145"/>
                  </a:lnTo>
                  <a:lnTo>
                    <a:pt x="6" y="150"/>
                  </a:lnTo>
                  <a:lnTo>
                    <a:pt x="0" y="150"/>
                  </a:lnTo>
                  <a:lnTo>
                    <a:pt x="0" y="145"/>
                  </a:lnTo>
                  <a:lnTo>
                    <a:pt x="6" y="134"/>
                  </a:lnTo>
                  <a:lnTo>
                    <a:pt x="16" y="129"/>
                  </a:lnTo>
                  <a:lnTo>
                    <a:pt x="32" y="103"/>
                  </a:lnTo>
                  <a:lnTo>
                    <a:pt x="48" y="83"/>
                  </a:lnTo>
                  <a:lnTo>
                    <a:pt x="58" y="57"/>
                  </a:lnTo>
                  <a:lnTo>
                    <a:pt x="69" y="47"/>
                  </a:lnTo>
                  <a:lnTo>
                    <a:pt x="69" y="31"/>
                  </a:lnTo>
                  <a:lnTo>
                    <a:pt x="74" y="21"/>
                  </a:lnTo>
                  <a:lnTo>
                    <a:pt x="74" y="10"/>
                  </a:lnTo>
                  <a:lnTo>
                    <a:pt x="74" y="5"/>
                  </a:lnTo>
                  <a:lnTo>
                    <a:pt x="74" y="0"/>
                  </a:lnTo>
                  <a:lnTo>
                    <a:pt x="79" y="0"/>
                  </a:lnTo>
                  <a:lnTo>
                    <a:pt x="84" y="0"/>
                  </a:lnTo>
                  <a:lnTo>
                    <a:pt x="90" y="0"/>
                  </a:lnTo>
                  <a:lnTo>
                    <a:pt x="95" y="5"/>
                  </a:lnTo>
                  <a:lnTo>
                    <a:pt x="100" y="10"/>
                  </a:lnTo>
                  <a:lnTo>
                    <a:pt x="95" y="16"/>
                  </a:lnTo>
                  <a:lnTo>
                    <a:pt x="95" y="21"/>
                  </a:lnTo>
                  <a:lnTo>
                    <a:pt x="95" y="26"/>
                  </a:lnTo>
                  <a:lnTo>
                    <a:pt x="90" y="31"/>
                  </a:lnTo>
                  <a:lnTo>
                    <a:pt x="90" y="36"/>
                  </a:lnTo>
                  <a:lnTo>
                    <a:pt x="84" y="41"/>
                  </a:lnTo>
                  <a:lnTo>
                    <a:pt x="79" y="52"/>
                  </a:lnTo>
                  <a:lnTo>
                    <a:pt x="74" y="72"/>
                  </a:lnTo>
                  <a:lnTo>
                    <a:pt x="63" y="88"/>
                  </a:lnTo>
                  <a:lnTo>
                    <a:pt x="53" y="103"/>
                  </a:lnTo>
                  <a:lnTo>
                    <a:pt x="42" y="114"/>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4" name="Freeform 81"/>
            <p:cNvSpPr/>
            <p:nvPr/>
          </p:nvSpPr>
          <p:spPr>
            <a:xfrm>
              <a:off x="7634696" y="3317419"/>
              <a:ext cx="107950" cy="31750"/>
            </a:xfrm>
            <a:custGeom>
              <a:avLst/>
              <a:gdLst>
                <a:gd name="txL" fmla="*/ 0 w 68"/>
                <a:gd name="txT" fmla="*/ 0 h 20"/>
                <a:gd name="txR" fmla="*/ 68 w 68"/>
                <a:gd name="txB" fmla="*/ 20 h 20"/>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68" h="20">
                  <a:moveTo>
                    <a:pt x="31" y="5"/>
                  </a:moveTo>
                  <a:lnTo>
                    <a:pt x="36" y="5"/>
                  </a:lnTo>
                  <a:lnTo>
                    <a:pt x="42" y="0"/>
                  </a:lnTo>
                  <a:lnTo>
                    <a:pt x="52" y="0"/>
                  </a:lnTo>
                  <a:lnTo>
                    <a:pt x="57" y="0"/>
                  </a:lnTo>
                  <a:lnTo>
                    <a:pt x="63" y="0"/>
                  </a:lnTo>
                  <a:lnTo>
                    <a:pt x="68" y="5"/>
                  </a:lnTo>
                  <a:lnTo>
                    <a:pt x="63" y="5"/>
                  </a:lnTo>
                  <a:lnTo>
                    <a:pt x="63" y="10"/>
                  </a:lnTo>
                  <a:lnTo>
                    <a:pt x="57" y="15"/>
                  </a:lnTo>
                  <a:lnTo>
                    <a:pt x="47" y="15"/>
                  </a:lnTo>
                  <a:lnTo>
                    <a:pt x="36" y="15"/>
                  </a:lnTo>
                  <a:lnTo>
                    <a:pt x="26" y="20"/>
                  </a:lnTo>
                  <a:lnTo>
                    <a:pt x="15" y="20"/>
                  </a:lnTo>
                  <a:lnTo>
                    <a:pt x="0" y="20"/>
                  </a:lnTo>
                  <a:lnTo>
                    <a:pt x="0" y="15"/>
                  </a:lnTo>
                  <a:lnTo>
                    <a:pt x="15" y="10"/>
                  </a:lnTo>
                  <a:lnTo>
                    <a:pt x="31" y="5"/>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6" name="Freeform 82"/>
            <p:cNvSpPr/>
            <p:nvPr/>
          </p:nvSpPr>
          <p:spPr>
            <a:xfrm>
              <a:off x="7809321" y="3242807"/>
              <a:ext cx="49213" cy="442913"/>
            </a:xfrm>
            <a:custGeom>
              <a:avLst/>
              <a:gdLst>
                <a:gd name="txL" fmla="*/ 0 w 31"/>
                <a:gd name="txT" fmla="*/ 0 h 279"/>
                <a:gd name="txR" fmla="*/ 31 w 31"/>
                <a:gd name="txB" fmla="*/ 279 h 2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Lst>
              <a:rect l="txL" t="txT" r="txR" b="txB"/>
              <a:pathLst>
                <a:path w="31" h="279">
                  <a:moveTo>
                    <a:pt x="26" y="36"/>
                  </a:moveTo>
                  <a:lnTo>
                    <a:pt x="26" y="41"/>
                  </a:lnTo>
                  <a:lnTo>
                    <a:pt x="26" y="47"/>
                  </a:lnTo>
                  <a:lnTo>
                    <a:pt x="26" y="57"/>
                  </a:lnTo>
                  <a:lnTo>
                    <a:pt x="26" y="67"/>
                  </a:lnTo>
                  <a:lnTo>
                    <a:pt x="26" y="83"/>
                  </a:lnTo>
                  <a:lnTo>
                    <a:pt x="26" y="98"/>
                  </a:lnTo>
                  <a:lnTo>
                    <a:pt x="26" y="114"/>
                  </a:lnTo>
                  <a:lnTo>
                    <a:pt x="26" y="134"/>
                  </a:lnTo>
                  <a:lnTo>
                    <a:pt x="26" y="160"/>
                  </a:lnTo>
                  <a:lnTo>
                    <a:pt x="26" y="176"/>
                  </a:lnTo>
                  <a:lnTo>
                    <a:pt x="26" y="191"/>
                  </a:lnTo>
                  <a:lnTo>
                    <a:pt x="26" y="206"/>
                  </a:lnTo>
                  <a:lnTo>
                    <a:pt x="26" y="217"/>
                  </a:lnTo>
                  <a:lnTo>
                    <a:pt x="26" y="227"/>
                  </a:lnTo>
                  <a:lnTo>
                    <a:pt x="26" y="237"/>
                  </a:lnTo>
                  <a:lnTo>
                    <a:pt x="21" y="253"/>
                  </a:lnTo>
                  <a:lnTo>
                    <a:pt x="21" y="268"/>
                  </a:lnTo>
                  <a:lnTo>
                    <a:pt x="21" y="274"/>
                  </a:lnTo>
                  <a:lnTo>
                    <a:pt x="16" y="279"/>
                  </a:lnTo>
                  <a:lnTo>
                    <a:pt x="16" y="274"/>
                  </a:lnTo>
                  <a:lnTo>
                    <a:pt x="16" y="263"/>
                  </a:lnTo>
                  <a:lnTo>
                    <a:pt x="10" y="258"/>
                  </a:lnTo>
                  <a:lnTo>
                    <a:pt x="10" y="248"/>
                  </a:lnTo>
                  <a:lnTo>
                    <a:pt x="10" y="243"/>
                  </a:lnTo>
                  <a:lnTo>
                    <a:pt x="10" y="232"/>
                  </a:lnTo>
                  <a:lnTo>
                    <a:pt x="10" y="222"/>
                  </a:lnTo>
                  <a:lnTo>
                    <a:pt x="10" y="212"/>
                  </a:lnTo>
                  <a:lnTo>
                    <a:pt x="10" y="196"/>
                  </a:lnTo>
                  <a:lnTo>
                    <a:pt x="10" y="181"/>
                  </a:lnTo>
                  <a:lnTo>
                    <a:pt x="10" y="165"/>
                  </a:lnTo>
                  <a:lnTo>
                    <a:pt x="10" y="145"/>
                  </a:lnTo>
                  <a:lnTo>
                    <a:pt x="10" y="129"/>
                  </a:lnTo>
                  <a:lnTo>
                    <a:pt x="10" y="114"/>
                  </a:lnTo>
                  <a:lnTo>
                    <a:pt x="10" y="98"/>
                  </a:lnTo>
                  <a:lnTo>
                    <a:pt x="10" y="83"/>
                  </a:lnTo>
                  <a:lnTo>
                    <a:pt x="10" y="72"/>
                  </a:lnTo>
                  <a:lnTo>
                    <a:pt x="10" y="47"/>
                  </a:lnTo>
                  <a:lnTo>
                    <a:pt x="10" y="41"/>
                  </a:lnTo>
                  <a:lnTo>
                    <a:pt x="5" y="31"/>
                  </a:lnTo>
                  <a:lnTo>
                    <a:pt x="5" y="26"/>
                  </a:lnTo>
                  <a:lnTo>
                    <a:pt x="5" y="16"/>
                  </a:lnTo>
                  <a:lnTo>
                    <a:pt x="5" y="10"/>
                  </a:lnTo>
                  <a:lnTo>
                    <a:pt x="5" y="5"/>
                  </a:lnTo>
                  <a:lnTo>
                    <a:pt x="0" y="5"/>
                  </a:lnTo>
                  <a:lnTo>
                    <a:pt x="0" y="0"/>
                  </a:lnTo>
                  <a:lnTo>
                    <a:pt x="5" y="0"/>
                  </a:lnTo>
                  <a:lnTo>
                    <a:pt x="10" y="0"/>
                  </a:lnTo>
                  <a:lnTo>
                    <a:pt x="16" y="0"/>
                  </a:lnTo>
                  <a:lnTo>
                    <a:pt x="21" y="0"/>
                  </a:lnTo>
                  <a:lnTo>
                    <a:pt x="26" y="5"/>
                  </a:lnTo>
                  <a:lnTo>
                    <a:pt x="31" y="10"/>
                  </a:lnTo>
                  <a:lnTo>
                    <a:pt x="31" y="16"/>
                  </a:lnTo>
                  <a:lnTo>
                    <a:pt x="31" y="21"/>
                  </a:lnTo>
                  <a:lnTo>
                    <a:pt x="26" y="21"/>
                  </a:lnTo>
                  <a:lnTo>
                    <a:pt x="26" y="26"/>
                  </a:lnTo>
                  <a:lnTo>
                    <a:pt x="26" y="36"/>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8" name="Freeform 83"/>
            <p:cNvSpPr/>
            <p:nvPr/>
          </p:nvSpPr>
          <p:spPr>
            <a:xfrm>
              <a:off x="7734709" y="3357107"/>
              <a:ext cx="41275" cy="123825"/>
            </a:xfrm>
            <a:custGeom>
              <a:avLst/>
              <a:gdLst>
                <a:gd name="txL" fmla="*/ 0 w 26"/>
                <a:gd name="txT" fmla="*/ 0 h 78"/>
                <a:gd name="txR" fmla="*/ 26 w 26"/>
                <a:gd name="txB" fmla="*/ 78 h 78"/>
              </a:gdLst>
              <a:ahLst/>
              <a:cxnLst>
                <a:cxn ang="0">
                  <a:pos x="2147483647" y="2147483647"/>
                </a:cxn>
                <a:cxn ang="0">
                  <a:pos x="0" y="2147483647"/>
                </a:cxn>
                <a:cxn ang="0">
                  <a:pos x="0" y="2147483647"/>
                </a:cxn>
                <a:cxn ang="0">
                  <a:pos x="0"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6" h="78">
                  <a:moveTo>
                    <a:pt x="5" y="16"/>
                  </a:moveTo>
                  <a:lnTo>
                    <a:pt x="0" y="11"/>
                  </a:lnTo>
                  <a:lnTo>
                    <a:pt x="0" y="6"/>
                  </a:lnTo>
                  <a:lnTo>
                    <a:pt x="5" y="0"/>
                  </a:lnTo>
                  <a:lnTo>
                    <a:pt x="10" y="6"/>
                  </a:lnTo>
                  <a:lnTo>
                    <a:pt x="21" y="6"/>
                  </a:lnTo>
                  <a:lnTo>
                    <a:pt x="21" y="21"/>
                  </a:lnTo>
                  <a:lnTo>
                    <a:pt x="26" y="36"/>
                  </a:lnTo>
                  <a:lnTo>
                    <a:pt x="26" y="47"/>
                  </a:lnTo>
                  <a:lnTo>
                    <a:pt x="26" y="52"/>
                  </a:lnTo>
                  <a:lnTo>
                    <a:pt x="26" y="62"/>
                  </a:lnTo>
                  <a:lnTo>
                    <a:pt x="26" y="67"/>
                  </a:lnTo>
                  <a:lnTo>
                    <a:pt x="26" y="73"/>
                  </a:lnTo>
                  <a:lnTo>
                    <a:pt x="26" y="78"/>
                  </a:lnTo>
                  <a:lnTo>
                    <a:pt x="21" y="78"/>
                  </a:lnTo>
                  <a:lnTo>
                    <a:pt x="15" y="73"/>
                  </a:lnTo>
                  <a:lnTo>
                    <a:pt x="15" y="57"/>
                  </a:lnTo>
                  <a:lnTo>
                    <a:pt x="10" y="42"/>
                  </a:lnTo>
                  <a:lnTo>
                    <a:pt x="10" y="26"/>
                  </a:lnTo>
                  <a:lnTo>
                    <a:pt x="5" y="16"/>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 name="Freeform 84"/>
            <p:cNvSpPr/>
            <p:nvPr/>
          </p:nvSpPr>
          <p:spPr>
            <a:xfrm>
              <a:off x="7750584" y="3341232"/>
              <a:ext cx="225425" cy="106363"/>
            </a:xfrm>
            <a:custGeom>
              <a:avLst/>
              <a:gdLst>
                <a:gd name="txL" fmla="*/ 0 w 142"/>
                <a:gd name="txT" fmla="*/ 0 h 67"/>
                <a:gd name="txR" fmla="*/ 142 w 142"/>
                <a:gd name="txB" fmla="*/ 67 h 67"/>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Lst>
              <a:rect l="txL" t="txT" r="txR" b="txB"/>
              <a:pathLst>
                <a:path w="142" h="67">
                  <a:moveTo>
                    <a:pt x="121" y="0"/>
                  </a:moveTo>
                  <a:lnTo>
                    <a:pt x="131" y="5"/>
                  </a:lnTo>
                  <a:lnTo>
                    <a:pt x="137" y="10"/>
                  </a:lnTo>
                  <a:lnTo>
                    <a:pt x="137" y="16"/>
                  </a:lnTo>
                  <a:lnTo>
                    <a:pt x="142" y="21"/>
                  </a:lnTo>
                  <a:lnTo>
                    <a:pt x="137" y="21"/>
                  </a:lnTo>
                  <a:lnTo>
                    <a:pt x="137" y="26"/>
                  </a:lnTo>
                  <a:lnTo>
                    <a:pt x="131" y="26"/>
                  </a:lnTo>
                  <a:lnTo>
                    <a:pt x="126" y="31"/>
                  </a:lnTo>
                  <a:lnTo>
                    <a:pt x="126" y="36"/>
                  </a:lnTo>
                  <a:lnTo>
                    <a:pt x="121" y="41"/>
                  </a:lnTo>
                  <a:lnTo>
                    <a:pt x="116" y="46"/>
                  </a:lnTo>
                  <a:lnTo>
                    <a:pt x="116" y="57"/>
                  </a:lnTo>
                  <a:lnTo>
                    <a:pt x="110" y="67"/>
                  </a:lnTo>
                  <a:lnTo>
                    <a:pt x="95" y="67"/>
                  </a:lnTo>
                  <a:lnTo>
                    <a:pt x="100" y="57"/>
                  </a:lnTo>
                  <a:lnTo>
                    <a:pt x="105" y="46"/>
                  </a:lnTo>
                  <a:lnTo>
                    <a:pt x="105" y="36"/>
                  </a:lnTo>
                  <a:lnTo>
                    <a:pt x="105" y="31"/>
                  </a:lnTo>
                  <a:lnTo>
                    <a:pt x="110" y="26"/>
                  </a:lnTo>
                  <a:lnTo>
                    <a:pt x="110" y="21"/>
                  </a:lnTo>
                  <a:lnTo>
                    <a:pt x="110" y="16"/>
                  </a:lnTo>
                  <a:lnTo>
                    <a:pt x="105" y="16"/>
                  </a:lnTo>
                  <a:lnTo>
                    <a:pt x="95" y="16"/>
                  </a:lnTo>
                  <a:lnTo>
                    <a:pt x="89" y="16"/>
                  </a:lnTo>
                  <a:lnTo>
                    <a:pt x="84" y="16"/>
                  </a:lnTo>
                  <a:lnTo>
                    <a:pt x="74" y="16"/>
                  </a:lnTo>
                  <a:lnTo>
                    <a:pt x="63" y="21"/>
                  </a:lnTo>
                  <a:lnTo>
                    <a:pt x="53" y="21"/>
                  </a:lnTo>
                  <a:lnTo>
                    <a:pt x="37" y="26"/>
                  </a:lnTo>
                  <a:lnTo>
                    <a:pt x="16" y="26"/>
                  </a:lnTo>
                  <a:lnTo>
                    <a:pt x="0" y="31"/>
                  </a:lnTo>
                  <a:lnTo>
                    <a:pt x="0" y="16"/>
                  </a:lnTo>
                  <a:lnTo>
                    <a:pt x="5" y="16"/>
                  </a:lnTo>
                  <a:lnTo>
                    <a:pt x="16" y="16"/>
                  </a:lnTo>
                  <a:lnTo>
                    <a:pt x="32" y="16"/>
                  </a:lnTo>
                  <a:lnTo>
                    <a:pt x="42" y="10"/>
                  </a:lnTo>
                  <a:lnTo>
                    <a:pt x="58" y="10"/>
                  </a:lnTo>
                  <a:lnTo>
                    <a:pt x="68" y="5"/>
                  </a:lnTo>
                  <a:lnTo>
                    <a:pt x="79" y="5"/>
                  </a:lnTo>
                  <a:lnTo>
                    <a:pt x="89" y="5"/>
                  </a:lnTo>
                  <a:lnTo>
                    <a:pt x="95" y="5"/>
                  </a:lnTo>
                  <a:lnTo>
                    <a:pt x="100" y="0"/>
                  </a:lnTo>
                  <a:lnTo>
                    <a:pt x="105" y="0"/>
                  </a:lnTo>
                  <a:lnTo>
                    <a:pt x="110" y="0"/>
                  </a:lnTo>
                  <a:lnTo>
                    <a:pt x="116" y="0"/>
                  </a:lnTo>
                  <a:lnTo>
                    <a:pt x="121" y="0"/>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 name="Freeform 85"/>
            <p:cNvSpPr/>
            <p:nvPr/>
          </p:nvSpPr>
          <p:spPr>
            <a:xfrm>
              <a:off x="7768046" y="3431719"/>
              <a:ext cx="174625" cy="41275"/>
            </a:xfrm>
            <a:custGeom>
              <a:avLst/>
              <a:gdLst>
                <a:gd name="txL" fmla="*/ 0 w 110"/>
                <a:gd name="txT" fmla="*/ 0 h 26"/>
                <a:gd name="txR" fmla="*/ 110 w 110"/>
                <a:gd name="txB" fmla="*/ 26 h 2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rect l="txL" t="txT" r="txR" b="txB"/>
              <a:pathLst>
                <a:path w="110" h="26">
                  <a:moveTo>
                    <a:pt x="110" y="10"/>
                  </a:moveTo>
                  <a:lnTo>
                    <a:pt x="105" y="10"/>
                  </a:lnTo>
                  <a:lnTo>
                    <a:pt x="99" y="15"/>
                  </a:lnTo>
                  <a:lnTo>
                    <a:pt x="89" y="15"/>
                  </a:lnTo>
                  <a:lnTo>
                    <a:pt x="78" y="15"/>
                  </a:lnTo>
                  <a:lnTo>
                    <a:pt x="73" y="15"/>
                  </a:lnTo>
                  <a:lnTo>
                    <a:pt x="68" y="15"/>
                  </a:lnTo>
                  <a:lnTo>
                    <a:pt x="63" y="15"/>
                  </a:lnTo>
                  <a:lnTo>
                    <a:pt x="52" y="20"/>
                  </a:lnTo>
                  <a:lnTo>
                    <a:pt x="42" y="20"/>
                  </a:lnTo>
                  <a:lnTo>
                    <a:pt x="31" y="20"/>
                  </a:lnTo>
                  <a:lnTo>
                    <a:pt x="15" y="26"/>
                  </a:lnTo>
                  <a:lnTo>
                    <a:pt x="0" y="26"/>
                  </a:lnTo>
                  <a:lnTo>
                    <a:pt x="0" y="15"/>
                  </a:lnTo>
                  <a:lnTo>
                    <a:pt x="21" y="10"/>
                  </a:lnTo>
                  <a:lnTo>
                    <a:pt x="42" y="10"/>
                  </a:lnTo>
                  <a:lnTo>
                    <a:pt x="57" y="5"/>
                  </a:lnTo>
                  <a:lnTo>
                    <a:pt x="68" y="5"/>
                  </a:lnTo>
                  <a:lnTo>
                    <a:pt x="78" y="5"/>
                  </a:lnTo>
                  <a:lnTo>
                    <a:pt x="89" y="5"/>
                  </a:lnTo>
                  <a:lnTo>
                    <a:pt x="94" y="0"/>
                  </a:lnTo>
                  <a:lnTo>
                    <a:pt x="99" y="0"/>
                  </a:lnTo>
                  <a:lnTo>
                    <a:pt x="105" y="5"/>
                  </a:lnTo>
                  <a:lnTo>
                    <a:pt x="110" y="10"/>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3" name="Freeform 86"/>
            <p:cNvSpPr/>
            <p:nvPr/>
          </p:nvSpPr>
          <p:spPr>
            <a:xfrm>
              <a:off x="7625171" y="3406319"/>
              <a:ext cx="117475" cy="204788"/>
            </a:xfrm>
            <a:custGeom>
              <a:avLst/>
              <a:gdLst>
                <a:gd name="txL" fmla="*/ 0 w 74"/>
                <a:gd name="txT" fmla="*/ 0 h 129"/>
                <a:gd name="txR" fmla="*/ 74 w 74"/>
                <a:gd name="txB" fmla="*/ 129 h 12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4" h="129">
                  <a:moveTo>
                    <a:pt x="27" y="36"/>
                  </a:moveTo>
                  <a:lnTo>
                    <a:pt x="27" y="47"/>
                  </a:lnTo>
                  <a:lnTo>
                    <a:pt x="27" y="57"/>
                  </a:lnTo>
                  <a:lnTo>
                    <a:pt x="27" y="67"/>
                  </a:lnTo>
                  <a:lnTo>
                    <a:pt x="27" y="78"/>
                  </a:lnTo>
                  <a:lnTo>
                    <a:pt x="27" y="88"/>
                  </a:lnTo>
                  <a:lnTo>
                    <a:pt x="32" y="88"/>
                  </a:lnTo>
                  <a:lnTo>
                    <a:pt x="42" y="83"/>
                  </a:lnTo>
                  <a:lnTo>
                    <a:pt x="53" y="78"/>
                  </a:lnTo>
                  <a:lnTo>
                    <a:pt x="63" y="73"/>
                  </a:lnTo>
                  <a:lnTo>
                    <a:pt x="69" y="73"/>
                  </a:lnTo>
                  <a:lnTo>
                    <a:pt x="74" y="67"/>
                  </a:lnTo>
                  <a:lnTo>
                    <a:pt x="74" y="73"/>
                  </a:lnTo>
                  <a:lnTo>
                    <a:pt x="69" y="78"/>
                  </a:lnTo>
                  <a:lnTo>
                    <a:pt x="63" y="83"/>
                  </a:lnTo>
                  <a:lnTo>
                    <a:pt x="53" y="88"/>
                  </a:lnTo>
                  <a:lnTo>
                    <a:pt x="48" y="93"/>
                  </a:lnTo>
                  <a:lnTo>
                    <a:pt x="37" y="103"/>
                  </a:lnTo>
                  <a:lnTo>
                    <a:pt x="32" y="109"/>
                  </a:lnTo>
                  <a:lnTo>
                    <a:pt x="27" y="114"/>
                  </a:lnTo>
                  <a:lnTo>
                    <a:pt x="21" y="119"/>
                  </a:lnTo>
                  <a:lnTo>
                    <a:pt x="16" y="124"/>
                  </a:lnTo>
                  <a:lnTo>
                    <a:pt x="16" y="129"/>
                  </a:lnTo>
                  <a:lnTo>
                    <a:pt x="11" y="129"/>
                  </a:lnTo>
                  <a:lnTo>
                    <a:pt x="6" y="129"/>
                  </a:lnTo>
                  <a:lnTo>
                    <a:pt x="6" y="124"/>
                  </a:lnTo>
                  <a:lnTo>
                    <a:pt x="0" y="119"/>
                  </a:lnTo>
                  <a:lnTo>
                    <a:pt x="0" y="114"/>
                  </a:lnTo>
                  <a:lnTo>
                    <a:pt x="0" y="109"/>
                  </a:lnTo>
                  <a:lnTo>
                    <a:pt x="6" y="98"/>
                  </a:lnTo>
                  <a:lnTo>
                    <a:pt x="11" y="98"/>
                  </a:lnTo>
                  <a:lnTo>
                    <a:pt x="11" y="88"/>
                  </a:lnTo>
                  <a:lnTo>
                    <a:pt x="11" y="78"/>
                  </a:lnTo>
                  <a:lnTo>
                    <a:pt x="16" y="62"/>
                  </a:lnTo>
                  <a:lnTo>
                    <a:pt x="11" y="31"/>
                  </a:lnTo>
                  <a:lnTo>
                    <a:pt x="11" y="0"/>
                  </a:lnTo>
                  <a:lnTo>
                    <a:pt x="21" y="5"/>
                  </a:lnTo>
                  <a:lnTo>
                    <a:pt x="27" y="11"/>
                  </a:lnTo>
                  <a:lnTo>
                    <a:pt x="32" y="11"/>
                  </a:lnTo>
                  <a:lnTo>
                    <a:pt x="32" y="16"/>
                  </a:lnTo>
                  <a:lnTo>
                    <a:pt x="32" y="21"/>
                  </a:lnTo>
                  <a:lnTo>
                    <a:pt x="27" y="26"/>
                  </a:lnTo>
                  <a:lnTo>
                    <a:pt x="27" y="36"/>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704" name="Freeform 87"/>
            <p:cNvSpPr/>
            <p:nvPr/>
          </p:nvSpPr>
          <p:spPr>
            <a:xfrm>
              <a:off x="7591834" y="3390444"/>
              <a:ext cx="125413" cy="33338"/>
            </a:xfrm>
            <a:custGeom>
              <a:avLst/>
              <a:gdLst>
                <a:gd name="txL" fmla="*/ 0 w 79"/>
                <a:gd name="txT" fmla="*/ 0 h 21"/>
                <a:gd name="txR" fmla="*/ 79 w 79"/>
                <a:gd name="txB" fmla="*/ 21 h 21"/>
              </a:gdLst>
              <a:ahLst/>
              <a:cxnLst>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9" h="21">
                  <a:moveTo>
                    <a:pt x="32" y="5"/>
                  </a:moveTo>
                  <a:lnTo>
                    <a:pt x="48" y="5"/>
                  </a:lnTo>
                  <a:lnTo>
                    <a:pt x="58" y="0"/>
                  </a:lnTo>
                  <a:lnTo>
                    <a:pt x="63" y="0"/>
                  </a:lnTo>
                  <a:lnTo>
                    <a:pt x="69" y="0"/>
                  </a:lnTo>
                  <a:lnTo>
                    <a:pt x="74" y="0"/>
                  </a:lnTo>
                  <a:lnTo>
                    <a:pt x="79" y="0"/>
                  </a:lnTo>
                  <a:lnTo>
                    <a:pt x="79" y="5"/>
                  </a:lnTo>
                  <a:lnTo>
                    <a:pt x="74" y="5"/>
                  </a:lnTo>
                  <a:lnTo>
                    <a:pt x="69" y="10"/>
                  </a:lnTo>
                  <a:lnTo>
                    <a:pt x="58" y="10"/>
                  </a:lnTo>
                  <a:lnTo>
                    <a:pt x="42" y="15"/>
                  </a:lnTo>
                  <a:lnTo>
                    <a:pt x="32" y="21"/>
                  </a:lnTo>
                  <a:lnTo>
                    <a:pt x="16" y="21"/>
                  </a:lnTo>
                  <a:lnTo>
                    <a:pt x="0" y="21"/>
                  </a:lnTo>
                  <a:lnTo>
                    <a:pt x="0" y="15"/>
                  </a:lnTo>
                  <a:lnTo>
                    <a:pt x="6" y="15"/>
                  </a:lnTo>
                  <a:lnTo>
                    <a:pt x="11" y="10"/>
                  </a:lnTo>
                  <a:lnTo>
                    <a:pt x="21" y="10"/>
                  </a:lnTo>
                  <a:lnTo>
                    <a:pt x="32" y="5"/>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69705" name="Freeform 88"/>
            <p:cNvSpPr/>
            <p:nvPr/>
          </p:nvSpPr>
          <p:spPr>
            <a:xfrm>
              <a:off x="7575959" y="3447594"/>
              <a:ext cx="149225" cy="49213"/>
            </a:xfrm>
            <a:custGeom>
              <a:avLst/>
              <a:gdLst>
                <a:gd name="txL" fmla="*/ 0 w 94"/>
                <a:gd name="txT" fmla="*/ 0 h 31"/>
                <a:gd name="txR" fmla="*/ 94 w 94"/>
                <a:gd name="txB" fmla="*/ 31 h 3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Lst>
              <a:rect l="txL" t="txT" r="txR" b="txB"/>
              <a:pathLst>
                <a:path w="94" h="31">
                  <a:moveTo>
                    <a:pt x="94" y="10"/>
                  </a:moveTo>
                  <a:lnTo>
                    <a:pt x="94" y="10"/>
                  </a:lnTo>
                  <a:lnTo>
                    <a:pt x="89" y="10"/>
                  </a:lnTo>
                  <a:lnTo>
                    <a:pt x="84" y="16"/>
                  </a:lnTo>
                  <a:lnTo>
                    <a:pt x="79" y="16"/>
                  </a:lnTo>
                  <a:lnTo>
                    <a:pt x="73" y="16"/>
                  </a:lnTo>
                  <a:lnTo>
                    <a:pt x="63" y="21"/>
                  </a:lnTo>
                  <a:lnTo>
                    <a:pt x="47" y="26"/>
                  </a:lnTo>
                  <a:lnTo>
                    <a:pt x="37" y="26"/>
                  </a:lnTo>
                  <a:lnTo>
                    <a:pt x="26" y="31"/>
                  </a:lnTo>
                  <a:lnTo>
                    <a:pt x="21" y="31"/>
                  </a:lnTo>
                  <a:lnTo>
                    <a:pt x="10" y="26"/>
                  </a:lnTo>
                  <a:lnTo>
                    <a:pt x="0" y="26"/>
                  </a:lnTo>
                  <a:lnTo>
                    <a:pt x="16" y="21"/>
                  </a:lnTo>
                  <a:lnTo>
                    <a:pt x="31" y="16"/>
                  </a:lnTo>
                  <a:lnTo>
                    <a:pt x="42" y="16"/>
                  </a:lnTo>
                  <a:lnTo>
                    <a:pt x="52" y="10"/>
                  </a:lnTo>
                  <a:lnTo>
                    <a:pt x="58" y="10"/>
                  </a:lnTo>
                  <a:lnTo>
                    <a:pt x="68" y="5"/>
                  </a:lnTo>
                  <a:lnTo>
                    <a:pt x="73" y="5"/>
                  </a:lnTo>
                  <a:lnTo>
                    <a:pt x="79" y="0"/>
                  </a:lnTo>
                  <a:lnTo>
                    <a:pt x="84" y="0"/>
                  </a:lnTo>
                  <a:lnTo>
                    <a:pt x="94" y="0"/>
                  </a:lnTo>
                  <a:lnTo>
                    <a:pt x="94" y="5"/>
                  </a:lnTo>
                  <a:lnTo>
                    <a:pt x="94" y="10"/>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grpSp>
      <p:grpSp>
        <p:nvGrpSpPr>
          <p:cNvPr id="14" name="组合 101"/>
          <p:cNvGrpSpPr>
            <a:grpSpLocks noChangeAspect="1"/>
          </p:cNvGrpSpPr>
          <p:nvPr/>
        </p:nvGrpSpPr>
        <p:grpSpPr>
          <a:xfrm>
            <a:off x="7793990" y="3960495"/>
            <a:ext cx="342900" cy="341313"/>
            <a:chOff x="6507750" y="1616868"/>
            <a:chExt cx="442913" cy="442913"/>
          </a:xfrm>
        </p:grpSpPr>
        <p:sp>
          <p:nvSpPr>
            <p:cNvPr id="15" name="Freeform 95"/>
            <p:cNvSpPr/>
            <p:nvPr/>
          </p:nvSpPr>
          <p:spPr>
            <a:xfrm>
              <a:off x="6507750" y="1642268"/>
              <a:ext cx="142875" cy="254000"/>
            </a:xfrm>
            <a:custGeom>
              <a:avLst/>
              <a:gdLst>
                <a:gd name="txL" fmla="*/ 0 w 90"/>
                <a:gd name="txT" fmla="*/ 0 h 160"/>
                <a:gd name="txR" fmla="*/ 90 w 90"/>
                <a:gd name="txB" fmla="*/ 160 h 1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0" h="160">
                  <a:moveTo>
                    <a:pt x="63" y="31"/>
                  </a:moveTo>
                  <a:lnTo>
                    <a:pt x="69" y="20"/>
                  </a:lnTo>
                  <a:lnTo>
                    <a:pt x="69" y="15"/>
                  </a:lnTo>
                  <a:lnTo>
                    <a:pt x="69" y="10"/>
                  </a:lnTo>
                  <a:lnTo>
                    <a:pt x="63" y="10"/>
                  </a:lnTo>
                  <a:lnTo>
                    <a:pt x="63" y="5"/>
                  </a:lnTo>
                  <a:lnTo>
                    <a:pt x="63" y="0"/>
                  </a:lnTo>
                  <a:lnTo>
                    <a:pt x="69" y="0"/>
                  </a:lnTo>
                  <a:lnTo>
                    <a:pt x="74" y="5"/>
                  </a:lnTo>
                  <a:lnTo>
                    <a:pt x="79" y="5"/>
                  </a:lnTo>
                  <a:lnTo>
                    <a:pt x="84" y="10"/>
                  </a:lnTo>
                  <a:lnTo>
                    <a:pt x="90" y="15"/>
                  </a:lnTo>
                  <a:lnTo>
                    <a:pt x="90" y="20"/>
                  </a:lnTo>
                  <a:lnTo>
                    <a:pt x="84" y="31"/>
                  </a:lnTo>
                  <a:lnTo>
                    <a:pt x="79" y="41"/>
                  </a:lnTo>
                  <a:lnTo>
                    <a:pt x="74" y="56"/>
                  </a:lnTo>
                  <a:lnTo>
                    <a:pt x="63" y="72"/>
                  </a:lnTo>
                  <a:lnTo>
                    <a:pt x="58" y="87"/>
                  </a:lnTo>
                  <a:lnTo>
                    <a:pt x="53" y="103"/>
                  </a:lnTo>
                  <a:lnTo>
                    <a:pt x="42" y="113"/>
                  </a:lnTo>
                  <a:lnTo>
                    <a:pt x="32" y="134"/>
                  </a:lnTo>
                  <a:lnTo>
                    <a:pt x="21" y="139"/>
                  </a:lnTo>
                  <a:lnTo>
                    <a:pt x="16" y="149"/>
                  </a:lnTo>
                  <a:lnTo>
                    <a:pt x="11" y="154"/>
                  </a:lnTo>
                  <a:lnTo>
                    <a:pt x="6" y="160"/>
                  </a:lnTo>
                  <a:lnTo>
                    <a:pt x="0" y="160"/>
                  </a:lnTo>
                  <a:lnTo>
                    <a:pt x="0" y="154"/>
                  </a:lnTo>
                  <a:lnTo>
                    <a:pt x="0" y="149"/>
                  </a:lnTo>
                  <a:lnTo>
                    <a:pt x="6" y="144"/>
                  </a:lnTo>
                  <a:lnTo>
                    <a:pt x="16" y="134"/>
                  </a:lnTo>
                  <a:lnTo>
                    <a:pt x="32" y="108"/>
                  </a:lnTo>
                  <a:lnTo>
                    <a:pt x="42" y="92"/>
                  </a:lnTo>
                  <a:lnTo>
                    <a:pt x="48" y="77"/>
                  </a:lnTo>
                  <a:lnTo>
                    <a:pt x="53" y="67"/>
                  </a:lnTo>
                  <a:lnTo>
                    <a:pt x="58" y="51"/>
                  </a:lnTo>
                  <a:lnTo>
                    <a:pt x="63" y="41"/>
                  </a:lnTo>
                  <a:lnTo>
                    <a:pt x="63" y="31"/>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17" name="Freeform 96"/>
            <p:cNvSpPr/>
            <p:nvPr/>
          </p:nvSpPr>
          <p:spPr>
            <a:xfrm>
              <a:off x="6599825" y="1723230"/>
              <a:ext cx="100013" cy="41275"/>
            </a:xfrm>
            <a:custGeom>
              <a:avLst/>
              <a:gdLst>
                <a:gd name="txL" fmla="*/ 0 w 63"/>
                <a:gd name="txT" fmla="*/ 0 h 26"/>
                <a:gd name="txR" fmla="*/ 63 w 63"/>
                <a:gd name="txB" fmla="*/ 26 h 2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Lst>
              <a:rect l="txL" t="txT" r="txR" b="txB"/>
              <a:pathLst>
                <a:path w="63" h="26">
                  <a:moveTo>
                    <a:pt x="0" y="16"/>
                  </a:moveTo>
                  <a:lnTo>
                    <a:pt x="11" y="16"/>
                  </a:lnTo>
                  <a:lnTo>
                    <a:pt x="21" y="11"/>
                  </a:lnTo>
                  <a:lnTo>
                    <a:pt x="26" y="11"/>
                  </a:lnTo>
                  <a:lnTo>
                    <a:pt x="32" y="5"/>
                  </a:lnTo>
                  <a:lnTo>
                    <a:pt x="37" y="5"/>
                  </a:lnTo>
                  <a:lnTo>
                    <a:pt x="42" y="5"/>
                  </a:lnTo>
                  <a:lnTo>
                    <a:pt x="47" y="0"/>
                  </a:lnTo>
                  <a:lnTo>
                    <a:pt x="53" y="5"/>
                  </a:lnTo>
                  <a:lnTo>
                    <a:pt x="58" y="5"/>
                  </a:lnTo>
                  <a:lnTo>
                    <a:pt x="63" y="5"/>
                  </a:lnTo>
                  <a:lnTo>
                    <a:pt x="63" y="11"/>
                  </a:lnTo>
                  <a:lnTo>
                    <a:pt x="58" y="16"/>
                  </a:lnTo>
                  <a:lnTo>
                    <a:pt x="53" y="16"/>
                  </a:lnTo>
                  <a:lnTo>
                    <a:pt x="42" y="21"/>
                  </a:lnTo>
                  <a:lnTo>
                    <a:pt x="32" y="21"/>
                  </a:lnTo>
                  <a:lnTo>
                    <a:pt x="21" y="26"/>
                  </a:lnTo>
                  <a:lnTo>
                    <a:pt x="11" y="26"/>
                  </a:lnTo>
                  <a:lnTo>
                    <a:pt x="0" y="26"/>
                  </a:lnTo>
                  <a:lnTo>
                    <a:pt x="0" y="16"/>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18" name="Freeform 97"/>
            <p:cNvSpPr/>
            <p:nvPr/>
          </p:nvSpPr>
          <p:spPr>
            <a:xfrm>
              <a:off x="6807787" y="1642268"/>
              <a:ext cx="58738" cy="39688"/>
            </a:xfrm>
            <a:custGeom>
              <a:avLst/>
              <a:gdLst>
                <a:gd name="txL" fmla="*/ 0 w 37"/>
                <a:gd name="txT" fmla="*/ 0 h 25"/>
                <a:gd name="txR" fmla="*/ 37 w 37"/>
                <a:gd name="txB" fmla="*/ 25 h 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 h="25">
                  <a:moveTo>
                    <a:pt x="37" y="20"/>
                  </a:moveTo>
                  <a:lnTo>
                    <a:pt x="37" y="25"/>
                  </a:lnTo>
                  <a:lnTo>
                    <a:pt x="32" y="25"/>
                  </a:lnTo>
                  <a:lnTo>
                    <a:pt x="21" y="20"/>
                  </a:lnTo>
                  <a:lnTo>
                    <a:pt x="11" y="15"/>
                  </a:lnTo>
                  <a:lnTo>
                    <a:pt x="6" y="10"/>
                  </a:lnTo>
                  <a:lnTo>
                    <a:pt x="0" y="5"/>
                  </a:lnTo>
                  <a:lnTo>
                    <a:pt x="6" y="5"/>
                  </a:lnTo>
                  <a:lnTo>
                    <a:pt x="16" y="0"/>
                  </a:lnTo>
                  <a:lnTo>
                    <a:pt x="27" y="5"/>
                  </a:lnTo>
                  <a:lnTo>
                    <a:pt x="32" y="5"/>
                  </a:lnTo>
                  <a:lnTo>
                    <a:pt x="37" y="10"/>
                  </a:lnTo>
                  <a:lnTo>
                    <a:pt x="37" y="15"/>
                  </a:lnTo>
                  <a:lnTo>
                    <a:pt x="37" y="20"/>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 name="Freeform 98"/>
            <p:cNvSpPr/>
            <p:nvPr/>
          </p:nvSpPr>
          <p:spPr>
            <a:xfrm>
              <a:off x="6707775" y="1723230"/>
              <a:ext cx="150813" cy="65088"/>
            </a:xfrm>
            <a:custGeom>
              <a:avLst/>
              <a:gdLst>
                <a:gd name="txL" fmla="*/ 0 w 95"/>
                <a:gd name="txT" fmla="*/ 0 h 41"/>
                <a:gd name="txR" fmla="*/ 95 w 95"/>
                <a:gd name="txB" fmla="*/ 41 h 4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Lst>
              <a:rect l="txL" t="txT" r="txR" b="txB"/>
              <a:pathLst>
                <a:path w="95" h="41">
                  <a:moveTo>
                    <a:pt x="95" y="0"/>
                  </a:moveTo>
                  <a:lnTo>
                    <a:pt x="95" y="5"/>
                  </a:lnTo>
                  <a:lnTo>
                    <a:pt x="90" y="5"/>
                  </a:lnTo>
                  <a:lnTo>
                    <a:pt x="90" y="11"/>
                  </a:lnTo>
                  <a:lnTo>
                    <a:pt x="79" y="11"/>
                  </a:lnTo>
                  <a:lnTo>
                    <a:pt x="74" y="16"/>
                  </a:lnTo>
                  <a:lnTo>
                    <a:pt x="69" y="21"/>
                  </a:lnTo>
                  <a:lnTo>
                    <a:pt x="58" y="21"/>
                  </a:lnTo>
                  <a:lnTo>
                    <a:pt x="48" y="26"/>
                  </a:lnTo>
                  <a:lnTo>
                    <a:pt x="37" y="31"/>
                  </a:lnTo>
                  <a:lnTo>
                    <a:pt x="32" y="31"/>
                  </a:lnTo>
                  <a:lnTo>
                    <a:pt x="27" y="36"/>
                  </a:lnTo>
                  <a:lnTo>
                    <a:pt x="21" y="36"/>
                  </a:lnTo>
                  <a:lnTo>
                    <a:pt x="16" y="36"/>
                  </a:lnTo>
                  <a:lnTo>
                    <a:pt x="11" y="41"/>
                  </a:lnTo>
                  <a:lnTo>
                    <a:pt x="6" y="41"/>
                  </a:lnTo>
                  <a:lnTo>
                    <a:pt x="6" y="36"/>
                  </a:lnTo>
                  <a:lnTo>
                    <a:pt x="0" y="36"/>
                  </a:lnTo>
                  <a:lnTo>
                    <a:pt x="21" y="26"/>
                  </a:lnTo>
                  <a:lnTo>
                    <a:pt x="37" y="21"/>
                  </a:lnTo>
                  <a:lnTo>
                    <a:pt x="48" y="11"/>
                  </a:lnTo>
                  <a:lnTo>
                    <a:pt x="58" y="11"/>
                  </a:lnTo>
                  <a:lnTo>
                    <a:pt x="69" y="5"/>
                  </a:lnTo>
                  <a:lnTo>
                    <a:pt x="79" y="0"/>
                  </a:lnTo>
                  <a:lnTo>
                    <a:pt x="84" y="0"/>
                  </a:lnTo>
                  <a:lnTo>
                    <a:pt x="90" y="0"/>
                  </a:lnTo>
                  <a:lnTo>
                    <a:pt x="95" y="0"/>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 name="Freeform 99"/>
            <p:cNvSpPr/>
            <p:nvPr/>
          </p:nvSpPr>
          <p:spPr>
            <a:xfrm>
              <a:off x="6699837" y="1829593"/>
              <a:ext cx="192088" cy="155575"/>
            </a:xfrm>
            <a:custGeom>
              <a:avLst/>
              <a:gdLst>
                <a:gd name="txL" fmla="*/ 0 w 121"/>
                <a:gd name="txT" fmla="*/ 0 h 98"/>
                <a:gd name="txR" fmla="*/ 121 w 121"/>
                <a:gd name="txB" fmla="*/ 98 h 9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1" h="98">
                  <a:moveTo>
                    <a:pt x="100" y="42"/>
                  </a:moveTo>
                  <a:lnTo>
                    <a:pt x="89" y="52"/>
                  </a:lnTo>
                  <a:lnTo>
                    <a:pt x="79" y="57"/>
                  </a:lnTo>
                  <a:lnTo>
                    <a:pt x="58" y="72"/>
                  </a:lnTo>
                  <a:lnTo>
                    <a:pt x="37" y="83"/>
                  </a:lnTo>
                  <a:lnTo>
                    <a:pt x="26" y="88"/>
                  </a:lnTo>
                  <a:lnTo>
                    <a:pt x="21" y="93"/>
                  </a:lnTo>
                  <a:lnTo>
                    <a:pt x="11" y="98"/>
                  </a:lnTo>
                  <a:lnTo>
                    <a:pt x="5" y="98"/>
                  </a:lnTo>
                  <a:lnTo>
                    <a:pt x="0" y="98"/>
                  </a:lnTo>
                  <a:lnTo>
                    <a:pt x="0" y="93"/>
                  </a:lnTo>
                  <a:lnTo>
                    <a:pt x="5" y="93"/>
                  </a:lnTo>
                  <a:lnTo>
                    <a:pt x="11" y="88"/>
                  </a:lnTo>
                  <a:lnTo>
                    <a:pt x="16" y="88"/>
                  </a:lnTo>
                  <a:lnTo>
                    <a:pt x="32" y="78"/>
                  </a:lnTo>
                  <a:lnTo>
                    <a:pt x="42" y="67"/>
                  </a:lnTo>
                  <a:lnTo>
                    <a:pt x="53" y="62"/>
                  </a:lnTo>
                  <a:lnTo>
                    <a:pt x="74" y="47"/>
                  </a:lnTo>
                  <a:lnTo>
                    <a:pt x="89" y="26"/>
                  </a:lnTo>
                  <a:lnTo>
                    <a:pt x="95" y="21"/>
                  </a:lnTo>
                  <a:lnTo>
                    <a:pt x="100" y="11"/>
                  </a:lnTo>
                  <a:lnTo>
                    <a:pt x="100" y="5"/>
                  </a:lnTo>
                  <a:lnTo>
                    <a:pt x="100" y="0"/>
                  </a:lnTo>
                  <a:lnTo>
                    <a:pt x="105" y="0"/>
                  </a:lnTo>
                  <a:lnTo>
                    <a:pt x="110" y="5"/>
                  </a:lnTo>
                  <a:lnTo>
                    <a:pt x="116" y="11"/>
                  </a:lnTo>
                  <a:lnTo>
                    <a:pt x="121" y="16"/>
                  </a:lnTo>
                  <a:lnTo>
                    <a:pt x="116" y="21"/>
                  </a:lnTo>
                  <a:lnTo>
                    <a:pt x="116" y="26"/>
                  </a:lnTo>
                  <a:lnTo>
                    <a:pt x="105" y="31"/>
                  </a:lnTo>
                  <a:lnTo>
                    <a:pt x="100" y="42"/>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1" name="Freeform 100"/>
            <p:cNvSpPr/>
            <p:nvPr/>
          </p:nvSpPr>
          <p:spPr>
            <a:xfrm>
              <a:off x="6574425" y="1797843"/>
              <a:ext cx="117475" cy="39688"/>
            </a:xfrm>
            <a:custGeom>
              <a:avLst/>
              <a:gdLst>
                <a:gd name="txL" fmla="*/ 0 w 74"/>
                <a:gd name="txT" fmla="*/ 0 h 25"/>
                <a:gd name="txR" fmla="*/ 74 w 74"/>
                <a:gd name="txB" fmla="*/ 25 h 25"/>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Lst>
              <a:rect l="txL" t="txT" r="txR" b="txB"/>
              <a:pathLst>
                <a:path w="74" h="25">
                  <a:moveTo>
                    <a:pt x="0" y="20"/>
                  </a:moveTo>
                  <a:lnTo>
                    <a:pt x="16" y="15"/>
                  </a:lnTo>
                  <a:lnTo>
                    <a:pt x="27" y="10"/>
                  </a:lnTo>
                  <a:lnTo>
                    <a:pt x="37" y="5"/>
                  </a:lnTo>
                  <a:lnTo>
                    <a:pt x="48" y="5"/>
                  </a:lnTo>
                  <a:lnTo>
                    <a:pt x="53" y="5"/>
                  </a:lnTo>
                  <a:lnTo>
                    <a:pt x="58" y="0"/>
                  </a:lnTo>
                  <a:lnTo>
                    <a:pt x="63" y="0"/>
                  </a:lnTo>
                  <a:lnTo>
                    <a:pt x="63" y="5"/>
                  </a:lnTo>
                  <a:lnTo>
                    <a:pt x="69" y="5"/>
                  </a:lnTo>
                  <a:lnTo>
                    <a:pt x="74" y="10"/>
                  </a:lnTo>
                  <a:lnTo>
                    <a:pt x="69" y="10"/>
                  </a:lnTo>
                  <a:lnTo>
                    <a:pt x="63" y="15"/>
                  </a:lnTo>
                  <a:lnTo>
                    <a:pt x="58" y="15"/>
                  </a:lnTo>
                  <a:lnTo>
                    <a:pt x="48" y="20"/>
                  </a:lnTo>
                  <a:lnTo>
                    <a:pt x="42" y="20"/>
                  </a:lnTo>
                  <a:lnTo>
                    <a:pt x="32" y="25"/>
                  </a:lnTo>
                  <a:lnTo>
                    <a:pt x="21" y="25"/>
                  </a:lnTo>
                  <a:lnTo>
                    <a:pt x="16" y="25"/>
                  </a:lnTo>
                  <a:lnTo>
                    <a:pt x="11" y="25"/>
                  </a:lnTo>
                  <a:lnTo>
                    <a:pt x="6" y="25"/>
                  </a:lnTo>
                  <a:lnTo>
                    <a:pt x="0" y="20"/>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22" name="Freeform 101"/>
            <p:cNvSpPr/>
            <p:nvPr/>
          </p:nvSpPr>
          <p:spPr>
            <a:xfrm>
              <a:off x="6599825" y="1821655"/>
              <a:ext cx="100013" cy="220663"/>
            </a:xfrm>
            <a:custGeom>
              <a:avLst/>
              <a:gdLst>
                <a:gd name="txL" fmla="*/ 0 w 63"/>
                <a:gd name="txT" fmla="*/ 0 h 139"/>
                <a:gd name="txR" fmla="*/ 63 w 63"/>
                <a:gd name="txB" fmla="*/ 139 h 139"/>
              </a:gdLst>
              <a:ahLst/>
              <a:cxnLst>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3" h="139">
                  <a:moveTo>
                    <a:pt x="11" y="139"/>
                  </a:moveTo>
                  <a:lnTo>
                    <a:pt x="5" y="134"/>
                  </a:lnTo>
                  <a:lnTo>
                    <a:pt x="5" y="129"/>
                  </a:lnTo>
                  <a:lnTo>
                    <a:pt x="0" y="124"/>
                  </a:lnTo>
                  <a:lnTo>
                    <a:pt x="0" y="119"/>
                  </a:lnTo>
                  <a:lnTo>
                    <a:pt x="0" y="114"/>
                  </a:lnTo>
                  <a:lnTo>
                    <a:pt x="5" y="108"/>
                  </a:lnTo>
                  <a:lnTo>
                    <a:pt x="5" y="103"/>
                  </a:lnTo>
                  <a:lnTo>
                    <a:pt x="11" y="93"/>
                  </a:lnTo>
                  <a:lnTo>
                    <a:pt x="11" y="83"/>
                  </a:lnTo>
                  <a:lnTo>
                    <a:pt x="11" y="72"/>
                  </a:lnTo>
                  <a:lnTo>
                    <a:pt x="16" y="57"/>
                  </a:lnTo>
                  <a:lnTo>
                    <a:pt x="16" y="41"/>
                  </a:lnTo>
                  <a:lnTo>
                    <a:pt x="11" y="21"/>
                  </a:lnTo>
                  <a:lnTo>
                    <a:pt x="11" y="0"/>
                  </a:lnTo>
                  <a:lnTo>
                    <a:pt x="21" y="5"/>
                  </a:lnTo>
                  <a:lnTo>
                    <a:pt x="26" y="10"/>
                  </a:lnTo>
                  <a:lnTo>
                    <a:pt x="32" y="16"/>
                  </a:lnTo>
                  <a:lnTo>
                    <a:pt x="32" y="21"/>
                  </a:lnTo>
                  <a:lnTo>
                    <a:pt x="32" y="26"/>
                  </a:lnTo>
                  <a:lnTo>
                    <a:pt x="32" y="31"/>
                  </a:lnTo>
                  <a:lnTo>
                    <a:pt x="26" y="36"/>
                  </a:lnTo>
                  <a:lnTo>
                    <a:pt x="26" y="47"/>
                  </a:lnTo>
                  <a:lnTo>
                    <a:pt x="26" y="57"/>
                  </a:lnTo>
                  <a:lnTo>
                    <a:pt x="26" y="67"/>
                  </a:lnTo>
                  <a:lnTo>
                    <a:pt x="26" y="77"/>
                  </a:lnTo>
                  <a:lnTo>
                    <a:pt x="26" y="88"/>
                  </a:lnTo>
                  <a:lnTo>
                    <a:pt x="26" y="93"/>
                  </a:lnTo>
                  <a:lnTo>
                    <a:pt x="32" y="93"/>
                  </a:lnTo>
                  <a:lnTo>
                    <a:pt x="37" y="88"/>
                  </a:lnTo>
                  <a:lnTo>
                    <a:pt x="47" y="83"/>
                  </a:lnTo>
                  <a:lnTo>
                    <a:pt x="53" y="77"/>
                  </a:lnTo>
                  <a:lnTo>
                    <a:pt x="58" y="77"/>
                  </a:lnTo>
                  <a:lnTo>
                    <a:pt x="63" y="72"/>
                  </a:lnTo>
                  <a:lnTo>
                    <a:pt x="63" y="77"/>
                  </a:lnTo>
                  <a:lnTo>
                    <a:pt x="58" y="83"/>
                  </a:lnTo>
                  <a:lnTo>
                    <a:pt x="58" y="88"/>
                  </a:lnTo>
                  <a:lnTo>
                    <a:pt x="53" y="93"/>
                  </a:lnTo>
                  <a:lnTo>
                    <a:pt x="47" y="98"/>
                  </a:lnTo>
                  <a:lnTo>
                    <a:pt x="37" y="103"/>
                  </a:lnTo>
                  <a:lnTo>
                    <a:pt x="32" y="114"/>
                  </a:lnTo>
                  <a:lnTo>
                    <a:pt x="21" y="119"/>
                  </a:lnTo>
                  <a:lnTo>
                    <a:pt x="21" y="124"/>
                  </a:lnTo>
                  <a:lnTo>
                    <a:pt x="16" y="129"/>
                  </a:lnTo>
                  <a:lnTo>
                    <a:pt x="16" y="134"/>
                  </a:lnTo>
                  <a:lnTo>
                    <a:pt x="11" y="139"/>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23" name="Freeform 102"/>
            <p:cNvSpPr/>
            <p:nvPr/>
          </p:nvSpPr>
          <p:spPr>
            <a:xfrm>
              <a:off x="6550612" y="1870868"/>
              <a:ext cx="149225" cy="49213"/>
            </a:xfrm>
            <a:custGeom>
              <a:avLst/>
              <a:gdLst>
                <a:gd name="txL" fmla="*/ 0 w 94"/>
                <a:gd name="txT" fmla="*/ 0 h 31"/>
                <a:gd name="txR" fmla="*/ 94 w 94"/>
                <a:gd name="txB" fmla="*/ 31 h 31"/>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Lst>
              <a:rect l="txL" t="txT" r="txR" b="txB"/>
              <a:pathLst>
                <a:path w="94" h="31">
                  <a:moveTo>
                    <a:pt x="89" y="0"/>
                  </a:moveTo>
                  <a:lnTo>
                    <a:pt x="89" y="5"/>
                  </a:lnTo>
                  <a:lnTo>
                    <a:pt x="94" y="5"/>
                  </a:lnTo>
                  <a:lnTo>
                    <a:pt x="89" y="10"/>
                  </a:lnTo>
                  <a:lnTo>
                    <a:pt x="84" y="10"/>
                  </a:lnTo>
                  <a:lnTo>
                    <a:pt x="78" y="16"/>
                  </a:lnTo>
                  <a:lnTo>
                    <a:pt x="68" y="21"/>
                  </a:lnTo>
                  <a:lnTo>
                    <a:pt x="57" y="21"/>
                  </a:lnTo>
                  <a:lnTo>
                    <a:pt x="42" y="26"/>
                  </a:lnTo>
                  <a:lnTo>
                    <a:pt x="31" y="31"/>
                  </a:lnTo>
                  <a:lnTo>
                    <a:pt x="26" y="31"/>
                  </a:lnTo>
                  <a:lnTo>
                    <a:pt x="15" y="31"/>
                  </a:lnTo>
                  <a:lnTo>
                    <a:pt x="10" y="31"/>
                  </a:lnTo>
                  <a:lnTo>
                    <a:pt x="5" y="31"/>
                  </a:lnTo>
                  <a:lnTo>
                    <a:pt x="5" y="26"/>
                  </a:lnTo>
                  <a:lnTo>
                    <a:pt x="0" y="26"/>
                  </a:lnTo>
                  <a:lnTo>
                    <a:pt x="21" y="16"/>
                  </a:lnTo>
                  <a:lnTo>
                    <a:pt x="36" y="10"/>
                  </a:lnTo>
                  <a:lnTo>
                    <a:pt x="52" y="10"/>
                  </a:lnTo>
                  <a:lnTo>
                    <a:pt x="63" y="5"/>
                  </a:lnTo>
                  <a:lnTo>
                    <a:pt x="73" y="5"/>
                  </a:lnTo>
                  <a:lnTo>
                    <a:pt x="78" y="0"/>
                  </a:lnTo>
                  <a:lnTo>
                    <a:pt x="84" y="0"/>
                  </a:lnTo>
                  <a:lnTo>
                    <a:pt x="89" y="0"/>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24" name="Freeform 103"/>
            <p:cNvSpPr/>
            <p:nvPr/>
          </p:nvSpPr>
          <p:spPr>
            <a:xfrm>
              <a:off x="6733175" y="1616868"/>
              <a:ext cx="217488" cy="442913"/>
            </a:xfrm>
            <a:custGeom>
              <a:avLst/>
              <a:gdLst>
                <a:gd name="txL" fmla="*/ 0 w 137"/>
                <a:gd name="txT" fmla="*/ 0 h 279"/>
                <a:gd name="txR" fmla="*/ 137 w 137"/>
                <a:gd name="txB" fmla="*/ 279 h 27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7" h="279">
                  <a:moveTo>
                    <a:pt x="137" y="263"/>
                  </a:moveTo>
                  <a:lnTo>
                    <a:pt x="137" y="268"/>
                  </a:lnTo>
                  <a:lnTo>
                    <a:pt x="137" y="274"/>
                  </a:lnTo>
                  <a:lnTo>
                    <a:pt x="137" y="279"/>
                  </a:lnTo>
                  <a:lnTo>
                    <a:pt x="131" y="279"/>
                  </a:lnTo>
                  <a:lnTo>
                    <a:pt x="131" y="274"/>
                  </a:lnTo>
                  <a:lnTo>
                    <a:pt x="121" y="274"/>
                  </a:lnTo>
                  <a:lnTo>
                    <a:pt x="116" y="274"/>
                  </a:lnTo>
                  <a:lnTo>
                    <a:pt x="110" y="268"/>
                  </a:lnTo>
                  <a:lnTo>
                    <a:pt x="100" y="263"/>
                  </a:lnTo>
                  <a:lnTo>
                    <a:pt x="95" y="258"/>
                  </a:lnTo>
                  <a:lnTo>
                    <a:pt x="89" y="248"/>
                  </a:lnTo>
                  <a:lnTo>
                    <a:pt x="74" y="232"/>
                  </a:lnTo>
                  <a:lnTo>
                    <a:pt x="63" y="222"/>
                  </a:lnTo>
                  <a:lnTo>
                    <a:pt x="58" y="212"/>
                  </a:lnTo>
                  <a:lnTo>
                    <a:pt x="53" y="201"/>
                  </a:lnTo>
                  <a:lnTo>
                    <a:pt x="47" y="191"/>
                  </a:lnTo>
                  <a:lnTo>
                    <a:pt x="42" y="176"/>
                  </a:lnTo>
                  <a:lnTo>
                    <a:pt x="37" y="160"/>
                  </a:lnTo>
                  <a:lnTo>
                    <a:pt x="26" y="124"/>
                  </a:lnTo>
                  <a:lnTo>
                    <a:pt x="16" y="98"/>
                  </a:lnTo>
                  <a:lnTo>
                    <a:pt x="11" y="67"/>
                  </a:lnTo>
                  <a:lnTo>
                    <a:pt x="11" y="36"/>
                  </a:lnTo>
                  <a:lnTo>
                    <a:pt x="5" y="26"/>
                  </a:lnTo>
                  <a:lnTo>
                    <a:pt x="5" y="16"/>
                  </a:lnTo>
                  <a:lnTo>
                    <a:pt x="5" y="10"/>
                  </a:lnTo>
                  <a:lnTo>
                    <a:pt x="0" y="5"/>
                  </a:lnTo>
                  <a:lnTo>
                    <a:pt x="0" y="0"/>
                  </a:lnTo>
                  <a:lnTo>
                    <a:pt x="5" y="0"/>
                  </a:lnTo>
                  <a:lnTo>
                    <a:pt x="11" y="0"/>
                  </a:lnTo>
                  <a:lnTo>
                    <a:pt x="16" y="0"/>
                  </a:lnTo>
                  <a:lnTo>
                    <a:pt x="21" y="5"/>
                  </a:lnTo>
                  <a:lnTo>
                    <a:pt x="26" y="5"/>
                  </a:lnTo>
                  <a:lnTo>
                    <a:pt x="26" y="10"/>
                  </a:lnTo>
                  <a:lnTo>
                    <a:pt x="26" y="16"/>
                  </a:lnTo>
                  <a:lnTo>
                    <a:pt x="26" y="21"/>
                  </a:lnTo>
                  <a:lnTo>
                    <a:pt x="26" y="26"/>
                  </a:lnTo>
                  <a:lnTo>
                    <a:pt x="26" y="31"/>
                  </a:lnTo>
                  <a:lnTo>
                    <a:pt x="26" y="41"/>
                  </a:lnTo>
                  <a:lnTo>
                    <a:pt x="26" y="52"/>
                  </a:lnTo>
                  <a:lnTo>
                    <a:pt x="26" y="62"/>
                  </a:lnTo>
                  <a:lnTo>
                    <a:pt x="26" y="72"/>
                  </a:lnTo>
                  <a:lnTo>
                    <a:pt x="32" y="93"/>
                  </a:lnTo>
                  <a:lnTo>
                    <a:pt x="37" y="103"/>
                  </a:lnTo>
                  <a:lnTo>
                    <a:pt x="37" y="114"/>
                  </a:lnTo>
                  <a:lnTo>
                    <a:pt x="42" y="129"/>
                  </a:lnTo>
                  <a:lnTo>
                    <a:pt x="47" y="145"/>
                  </a:lnTo>
                  <a:lnTo>
                    <a:pt x="53" y="160"/>
                  </a:lnTo>
                  <a:lnTo>
                    <a:pt x="58" y="176"/>
                  </a:lnTo>
                  <a:lnTo>
                    <a:pt x="63" y="191"/>
                  </a:lnTo>
                  <a:lnTo>
                    <a:pt x="68" y="201"/>
                  </a:lnTo>
                  <a:lnTo>
                    <a:pt x="74" y="212"/>
                  </a:lnTo>
                  <a:lnTo>
                    <a:pt x="84" y="217"/>
                  </a:lnTo>
                  <a:lnTo>
                    <a:pt x="95" y="232"/>
                  </a:lnTo>
                  <a:lnTo>
                    <a:pt x="105" y="237"/>
                  </a:lnTo>
                  <a:lnTo>
                    <a:pt x="110" y="243"/>
                  </a:lnTo>
                  <a:lnTo>
                    <a:pt x="110" y="248"/>
                  </a:lnTo>
                  <a:lnTo>
                    <a:pt x="116" y="248"/>
                  </a:lnTo>
                  <a:lnTo>
                    <a:pt x="121" y="243"/>
                  </a:lnTo>
                  <a:lnTo>
                    <a:pt x="121" y="237"/>
                  </a:lnTo>
                  <a:lnTo>
                    <a:pt x="121" y="227"/>
                  </a:lnTo>
                  <a:lnTo>
                    <a:pt x="126" y="217"/>
                  </a:lnTo>
                  <a:lnTo>
                    <a:pt x="126" y="212"/>
                  </a:lnTo>
                  <a:lnTo>
                    <a:pt x="126" y="206"/>
                  </a:lnTo>
                  <a:lnTo>
                    <a:pt x="131" y="206"/>
                  </a:lnTo>
                  <a:lnTo>
                    <a:pt x="131" y="212"/>
                  </a:lnTo>
                  <a:lnTo>
                    <a:pt x="131" y="222"/>
                  </a:lnTo>
                  <a:lnTo>
                    <a:pt x="131" y="232"/>
                  </a:lnTo>
                  <a:lnTo>
                    <a:pt x="131" y="243"/>
                  </a:lnTo>
                  <a:lnTo>
                    <a:pt x="137" y="253"/>
                  </a:lnTo>
                  <a:lnTo>
                    <a:pt x="137" y="258"/>
                  </a:lnTo>
                  <a:lnTo>
                    <a:pt x="137" y="263"/>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 name="Freeform 104"/>
            <p:cNvSpPr/>
            <p:nvPr/>
          </p:nvSpPr>
          <p:spPr>
            <a:xfrm>
              <a:off x="6707775" y="1780380"/>
              <a:ext cx="166688" cy="74613"/>
            </a:xfrm>
            <a:custGeom>
              <a:avLst/>
              <a:gdLst>
                <a:gd name="txL" fmla="*/ 0 w 105"/>
                <a:gd name="txT" fmla="*/ 0 h 47"/>
                <a:gd name="txR" fmla="*/ 105 w 105"/>
                <a:gd name="txB" fmla="*/ 47 h 4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5" h="47">
                  <a:moveTo>
                    <a:pt x="69" y="26"/>
                  </a:moveTo>
                  <a:lnTo>
                    <a:pt x="48" y="36"/>
                  </a:lnTo>
                  <a:lnTo>
                    <a:pt x="42" y="42"/>
                  </a:lnTo>
                  <a:lnTo>
                    <a:pt x="32" y="42"/>
                  </a:lnTo>
                  <a:lnTo>
                    <a:pt x="27" y="42"/>
                  </a:lnTo>
                  <a:lnTo>
                    <a:pt x="21" y="47"/>
                  </a:lnTo>
                  <a:lnTo>
                    <a:pt x="16" y="47"/>
                  </a:lnTo>
                  <a:lnTo>
                    <a:pt x="11" y="47"/>
                  </a:lnTo>
                  <a:lnTo>
                    <a:pt x="0" y="42"/>
                  </a:lnTo>
                  <a:lnTo>
                    <a:pt x="27" y="31"/>
                  </a:lnTo>
                  <a:lnTo>
                    <a:pt x="42" y="21"/>
                  </a:lnTo>
                  <a:lnTo>
                    <a:pt x="58" y="16"/>
                  </a:lnTo>
                  <a:lnTo>
                    <a:pt x="74" y="11"/>
                  </a:lnTo>
                  <a:lnTo>
                    <a:pt x="84" y="5"/>
                  </a:lnTo>
                  <a:lnTo>
                    <a:pt x="95" y="0"/>
                  </a:lnTo>
                  <a:lnTo>
                    <a:pt x="100" y="0"/>
                  </a:lnTo>
                  <a:lnTo>
                    <a:pt x="105" y="0"/>
                  </a:lnTo>
                  <a:lnTo>
                    <a:pt x="105" y="5"/>
                  </a:lnTo>
                  <a:lnTo>
                    <a:pt x="100" y="11"/>
                  </a:lnTo>
                  <a:lnTo>
                    <a:pt x="95" y="11"/>
                  </a:lnTo>
                  <a:lnTo>
                    <a:pt x="90" y="16"/>
                  </a:lnTo>
                  <a:lnTo>
                    <a:pt x="84" y="21"/>
                  </a:lnTo>
                  <a:lnTo>
                    <a:pt x="74" y="21"/>
                  </a:lnTo>
                  <a:lnTo>
                    <a:pt x="69" y="26"/>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26" name="组合 113"/>
          <p:cNvGrpSpPr>
            <a:grpSpLocks noChangeAspect="1"/>
          </p:cNvGrpSpPr>
          <p:nvPr/>
        </p:nvGrpSpPr>
        <p:grpSpPr>
          <a:xfrm>
            <a:off x="7817803" y="4896803"/>
            <a:ext cx="354012" cy="354012"/>
            <a:chOff x="6018846" y="1600198"/>
            <a:chExt cx="442912" cy="441325"/>
          </a:xfrm>
        </p:grpSpPr>
        <p:sp>
          <p:nvSpPr>
            <p:cNvPr id="27" name="Freeform 111"/>
            <p:cNvSpPr/>
            <p:nvPr/>
          </p:nvSpPr>
          <p:spPr>
            <a:xfrm>
              <a:off x="6195058" y="1797048"/>
              <a:ext cx="266700" cy="244475"/>
            </a:xfrm>
            <a:custGeom>
              <a:avLst/>
              <a:gdLst>
                <a:gd name="txL" fmla="*/ 0 w 168"/>
                <a:gd name="txT" fmla="*/ 0 h 154"/>
                <a:gd name="txR" fmla="*/ 168 w 168"/>
                <a:gd name="txB" fmla="*/ 154 h 15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8" h="154">
                  <a:moveTo>
                    <a:pt x="21" y="97"/>
                  </a:moveTo>
                  <a:lnTo>
                    <a:pt x="21" y="87"/>
                  </a:lnTo>
                  <a:lnTo>
                    <a:pt x="26" y="82"/>
                  </a:lnTo>
                  <a:lnTo>
                    <a:pt x="31" y="66"/>
                  </a:lnTo>
                  <a:lnTo>
                    <a:pt x="36" y="56"/>
                  </a:lnTo>
                  <a:lnTo>
                    <a:pt x="42" y="46"/>
                  </a:lnTo>
                  <a:lnTo>
                    <a:pt x="42" y="35"/>
                  </a:lnTo>
                  <a:lnTo>
                    <a:pt x="47" y="30"/>
                  </a:lnTo>
                  <a:lnTo>
                    <a:pt x="47" y="25"/>
                  </a:lnTo>
                  <a:lnTo>
                    <a:pt x="42" y="25"/>
                  </a:lnTo>
                  <a:lnTo>
                    <a:pt x="31" y="30"/>
                  </a:lnTo>
                  <a:lnTo>
                    <a:pt x="26" y="30"/>
                  </a:lnTo>
                  <a:lnTo>
                    <a:pt x="15" y="30"/>
                  </a:lnTo>
                  <a:lnTo>
                    <a:pt x="5" y="30"/>
                  </a:lnTo>
                  <a:lnTo>
                    <a:pt x="0" y="30"/>
                  </a:lnTo>
                  <a:lnTo>
                    <a:pt x="0" y="25"/>
                  </a:lnTo>
                  <a:lnTo>
                    <a:pt x="5" y="25"/>
                  </a:lnTo>
                  <a:lnTo>
                    <a:pt x="10" y="20"/>
                  </a:lnTo>
                  <a:lnTo>
                    <a:pt x="15" y="20"/>
                  </a:lnTo>
                  <a:lnTo>
                    <a:pt x="21" y="20"/>
                  </a:lnTo>
                  <a:lnTo>
                    <a:pt x="31" y="15"/>
                  </a:lnTo>
                  <a:lnTo>
                    <a:pt x="36" y="15"/>
                  </a:lnTo>
                  <a:lnTo>
                    <a:pt x="42" y="10"/>
                  </a:lnTo>
                  <a:lnTo>
                    <a:pt x="47" y="10"/>
                  </a:lnTo>
                  <a:lnTo>
                    <a:pt x="52" y="5"/>
                  </a:lnTo>
                  <a:lnTo>
                    <a:pt x="57" y="5"/>
                  </a:lnTo>
                  <a:lnTo>
                    <a:pt x="57" y="0"/>
                  </a:lnTo>
                  <a:lnTo>
                    <a:pt x="63" y="0"/>
                  </a:lnTo>
                  <a:lnTo>
                    <a:pt x="68" y="0"/>
                  </a:lnTo>
                  <a:lnTo>
                    <a:pt x="78" y="5"/>
                  </a:lnTo>
                  <a:lnTo>
                    <a:pt x="84" y="10"/>
                  </a:lnTo>
                  <a:lnTo>
                    <a:pt x="84" y="15"/>
                  </a:lnTo>
                  <a:lnTo>
                    <a:pt x="78" y="15"/>
                  </a:lnTo>
                  <a:lnTo>
                    <a:pt x="73" y="20"/>
                  </a:lnTo>
                  <a:lnTo>
                    <a:pt x="73" y="25"/>
                  </a:lnTo>
                  <a:lnTo>
                    <a:pt x="68" y="25"/>
                  </a:lnTo>
                  <a:lnTo>
                    <a:pt x="63" y="35"/>
                  </a:lnTo>
                  <a:lnTo>
                    <a:pt x="57" y="41"/>
                  </a:lnTo>
                  <a:lnTo>
                    <a:pt x="52" y="56"/>
                  </a:lnTo>
                  <a:lnTo>
                    <a:pt x="42" y="77"/>
                  </a:lnTo>
                  <a:lnTo>
                    <a:pt x="36" y="87"/>
                  </a:lnTo>
                  <a:lnTo>
                    <a:pt x="36" y="92"/>
                  </a:lnTo>
                  <a:lnTo>
                    <a:pt x="36" y="97"/>
                  </a:lnTo>
                  <a:lnTo>
                    <a:pt x="36" y="102"/>
                  </a:lnTo>
                  <a:lnTo>
                    <a:pt x="36" y="113"/>
                  </a:lnTo>
                  <a:lnTo>
                    <a:pt x="42" y="118"/>
                  </a:lnTo>
                  <a:lnTo>
                    <a:pt x="47" y="123"/>
                  </a:lnTo>
                  <a:lnTo>
                    <a:pt x="52" y="128"/>
                  </a:lnTo>
                  <a:lnTo>
                    <a:pt x="57" y="128"/>
                  </a:lnTo>
                  <a:lnTo>
                    <a:pt x="63" y="128"/>
                  </a:lnTo>
                  <a:lnTo>
                    <a:pt x="78" y="133"/>
                  </a:lnTo>
                  <a:lnTo>
                    <a:pt x="89" y="133"/>
                  </a:lnTo>
                  <a:lnTo>
                    <a:pt x="94" y="128"/>
                  </a:lnTo>
                  <a:lnTo>
                    <a:pt x="110" y="128"/>
                  </a:lnTo>
                  <a:lnTo>
                    <a:pt x="120" y="123"/>
                  </a:lnTo>
                  <a:lnTo>
                    <a:pt x="131" y="123"/>
                  </a:lnTo>
                  <a:lnTo>
                    <a:pt x="136" y="118"/>
                  </a:lnTo>
                  <a:lnTo>
                    <a:pt x="141" y="113"/>
                  </a:lnTo>
                  <a:lnTo>
                    <a:pt x="141" y="107"/>
                  </a:lnTo>
                  <a:lnTo>
                    <a:pt x="147" y="97"/>
                  </a:lnTo>
                  <a:lnTo>
                    <a:pt x="147" y="87"/>
                  </a:lnTo>
                  <a:lnTo>
                    <a:pt x="147" y="77"/>
                  </a:lnTo>
                  <a:lnTo>
                    <a:pt x="152" y="71"/>
                  </a:lnTo>
                  <a:lnTo>
                    <a:pt x="152" y="66"/>
                  </a:lnTo>
                  <a:lnTo>
                    <a:pt x="152" y="61"/>
                  </a:lnTo>
                  <a:lnTo>
                    <a:pt x="157" y="66"/>
                  </a:lnTo>
                  <a:lnTo>
                    <a:pt x="157" y="71"/>
                  </a:lnTo>
                  <a:lnTo>
                    <a:pt x="157" y="77"/>
                  </a:lnTo>
                  <a:lnTo>
                    <a:pt x="157" y="87"/>
                  </a:lnTo>
                  <a:lnTo>
                    <a:pt x="162" y="97"/>
                  </a:lnTo>
                  <a:lnTo>
                    <a:pt x="162" y="107"/>
                  </a:lnTo>
                  <a:lnTo>
                    <a:pt x="162" y="113"/>
                  </a:lnTo>
                  <a:lnTo>
                    <a:pt x="168" y="118"/>
                  </a:lnTo>
                  <a:lnTo>
                    <a:pt x="168" y="123"/>
                  </a:lnTo>
                  <a:lnTo>
                    <a:pt x="168" y="128"/>
                  </a:lnTo>
                  <a:lnTo>
                    <a:pt x="162" y="133"/>
                  </a:lnTo>
                  <a:lnTo>
                    <a:pt x="152" y="138"/>
                  </a:lnTo>
                  <a:lnTo>
                    <a:pt x="147" y="143"/>
                  </a:lnTo>
                  <a:lnTo>
                    <a:pt x="131" y="149"/>
                  </a:lnTo>
                  <a:lnTo>
                    <a:pt x="120" y="149"/>
                  </a:lnTo>
                  <a:lnTo>
                    <a:pt x="110" y="154"/>
                  </a:lnTo>
                  <a:lnTo>
                    <a:pt x="89" y="154"/>
                  </a:lnTo>
                  <a:lnTo>
                    <a:pt x="73" y="154"/>
                  </a:lnTo>
                  <a:lnTo>
                    <a:pt x="57" y="149"/>
                  </a:lnTo>
                  <a:lnTo>
                    <a:pt x="42" y="143"/>
                  </a:lnTo>
                  <a:lnTo>
                    <a:pt x="36" y="138"/>
                  </a:lnTo>
                  <a:lnTo>
                    <a:pt x="31" y="133"/>
                  </a:lnTo>
                  <a:lnTo>
                    <a:pt x="26" y="133"/>
                  </a:lnTo>
                  <a:lnTo>
                    <a:pt x="21" y="128"/>
                  </a:lnTo>
                  <a:lnTo>
                    <a:pt x="21" y="123"/>
                  </a:lnTo>
                  <a:lnTo>
                    <a:pt x="21" y="118"/>
                  </a:lnTo>
                  <a:lnTo>
                    <a:pt x="21" y="107"/>
                  </a:lnTo>
                  <a:lnTo>
                    <a:pt x="21" y="97"/>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8" name="Freeform 112"/>
            <p:cNvSpPr/>
            <p:nvPr/>
          </p:nvSpPr>
          <p:spPr>
            <a:xfrm>
              <a:off x="6185533" y="1600198"/>
              <a:ext cx="125413" cy="196850"/>
            </a:xfrm>
            <a:custGeom>
              <a:avLst/>
              <a:gdLst>
                <a:gd name="txL" fmla="*/ 0 w 79"/>
                <a:gd name="txT" fmla="*/ 0 h 124"/>
                <a:gd name="txR" fmla="*/ 79 w 79"/>
                <a:gd name="txB" fmla="*/ 124 h 12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9" h="124">
                  <a:moveTo>
                    <a:pt x="32" y="72"/>
                  </a:moveTo>
                  <a:lnTo>
                    <a:pt x="37" y="57"/>
                  </a:lnTo>
                  <a:lnTo>
                    <a:pt x="42" y="46"/>
                  </a:lnTo>
                  <a:lnTo>
                    <a:pt x="48" y="36"/>
                  </a:lnTo>
                  <a:lnTo>
                    <a:pt x="48" y="31"/>
                  </a:lnTo>
                  <a:lnTo>
                    <a:pt x="53" y="21"/>
                  </a:lnTo>
                  <a:lnTo>
                    <a:pt x="53" y="16"/>
                  </a:lnTo>
                  <a:lnTo>
                    <a:pt x="53" y="10"/>
                  </a:lnTo>
                  <a:lnTo>
                    <a:pt x="53" y="5"/>
                  </a:lnTo>
                  <a:lnTo>
                    <a:pt x="53" y="0"/>
                  </a:lnTo>
                  <a:lnTo>
                    <a:pt x="58" y="0"/>
                  </a:lnTo>
                  <a:lnTo>
                    <a:pt x="63" y="0"/>
                  </a:lnTo>
                  <a:lnTo>
                    <a:pt x="69" y="0"/>
                  </a:lnTo>
                  <a:lnTo>
                    <a:pt x="74" y="5"/>
                  </a:lnTo>
                  <a:lnTo>
                    <a:pt x="79" y="10"/>
                  </a:lnTo>
                  <a:lnTo>
                    <a:pt x="79" y="16"/>
                  </a:lnTo>
                  <a:lnTo>
                    <a:pt x="79" y="21"/>
                  </a:lnTo>
                  <a:lnTo>
                    <a:pt x="79" y="26"/>
                  </a:lnTo>
                  <a:lnTo>
                    <a:pt x="74" y="26"/>
                  </a:lnTo>
                  <a:lnTo>
                    <a:pt x="74" y="31"/>
                  </a:lnTo>
                  <a:lnTo>
                    <a:pt x="69" y="36"/>
                  </a:lnTo>
                  <a:lnTo>
                    <a:pt x="69" y="41"/>
                  </a:lnTo>
                  <a:lnTo>
                    <a:pt x="58" y="57"/>
                  </a:lnTo>
                  <a:lnTo>
                    <a:pt x="53" y="67"/>
                  </a:lnTo>
                  <a:lnTo>
                    <a:pt x="48" y="77"/>
                  </a:lnTo>
                  <a:lnTo>
                    <a:pt x="32" y="93"/>
                  </a:lnTo>
                  <a:lnTo>
                    <a:pt x="21" y="113"/>
                  </a:lnTo>
                  <a:lnTo>
                    <a:pt x="11" y="118"/>
                  </a:lnTo>
                  <a:lnTo>
                    <a:pt x="6" y="124"/>
                  </a:lnTo>
                  <a:lnTo>
                    <a:pt x="0" y="124"/>
                  </a:lnTo>
                  <a:lnTo>
                    <a:pt x="6" y="118"/>
                  </a:lnTo>
                  <a:lnTo>
                    <a:pt x="6" y="113"/>
                  </a:lnTo>
                  <a:lnTo>
                    <a:pt x="11" y="108"/>
                  </a:lnTo>
                  <a:lnTo>
                    <a:pt x="16" y="103"/>
                  </a:lnTo>
                  <a:lnTo>
                    <a:pt x="21" y="93"/>
                  </a:lnTo>
                  <a:lnTo>
                    <a:pt x="27" y="82"/>
                  </a:lnTo>
                  <a:lnTo>
                    <a:pt x="32" y="72"/>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9" name="Freeform 113"/>
            <p:cNvSpPr/>
            <p:nvPr/>
          </p:nvSpPr>
          <p:spPr>
            <a:xfrm>
              <a:off x="6244271" y="1690685"/>
              <a:ext cx="158750" cy="49213"/>
            </a:xfrm>
            <a:custGeom>
              <a:avLst/>
              <a:gdLst>
                <a:gd name="txL" fmla="*/ 0 w 100"/>
                <a:gd name="txT" fmla="*/ 0 h 31"/>
                <a:gd name="txR" fmla="*/ 100 w 100"/>
                <a:gd name="txB" fmla="*/ 31 h 31"/>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100" h="31">
                  <a:moveTo>
                    <a:pt x="0" y="20"/>
                  </a:moveTo>
                  <a:lnTo>
                    <a:pt x="11" y="15"/>
                  </a:lnTo>
                  <a:lnTo>
                    <a:pt x="16" y="15"/>
                  </a:lnTo>
                  <a:lnTo>
                    <a:pt x="21" y="15"/>
                  </a:lnTo>
                  <a:lnTo>
                    <a:pt x="32" y="10"/>
                  </a:lnTo>
                  <a:lnTo>
                    <a:pt x="42" y="10"/>
                  </a:lnTo>
                  <a:lnTo>
                    <a:pt x="53" y="5"/>
                  </a:lnTo>
                  <a:lnTo>
                    <a:pt x="68" y="5"/>
                  </a:lnTo>
                  <a:lnTo>
                    <a:pt x="79" y="0"/>
                  </a:lnTo>
                  <a:lnTo>
                    <a:pt x="89" y="0"/>
                  </a:lnTo>
                  <a:lnTo>
                    <a:pt x="95" y="0"/>
                  </a:lnTo>
                  <a:lnTo>
                    <a:pt x="95" y="5"/>
                  </a:lnTo>
                  <a:lnTo>
                    <a:pt x="100" y="10"/>
                  </a:lnTo>
                  <a:lnTo>
                    <a:pt x="95" y="15"/>
                  </a:lnTo>
                  <a:lnTo>
                    <a:pt x="89" y="15"/>
                  </a:lnTo>
                  <a:lnTo>
                    <a:pt x="84" y="20"/>
                  </a:lnTo>
                  <a:lnTo>
                    <a:pt x="68" y="20"/>
                  </a:lnTo>
                  <a:lnTo>
                    <a:pt x="47" y="25"/>
                  </a:lnTo>
                  <a:lnTo>
                    <a:pt x="37" y="25"/>
                  </a:lnTo>
                  <a:lnTo>
                    <a:pt x="32" y="31"/>
                  </a:lnTo>
                  <a:lnTo>
                    <a:pt x="26" y="31"/>
                  </a:lnTo>
                  <a:lnTo>
                    <a:pt x="21" y="31"/>
                  </a:lnTo>
                  <a:lnTo>
                    <a:pt x="16" y="31"/>
                  </a:lnTo>
                  <a:lnTo>
                    <a:pt x="11" y="25"/>
                  </a:lnTo>
                  <a:lnTo>
                    <a:pt x="5" y="25"/>
                  </a:lnTo>
                  <a:lnTo>
                    <a:pt x="0" y="20"/>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 name="Freeform 114"/>
            <p:cNvSpPr/>
            <p:nvPr/>
          </p:nvSpPr>
          <p:spPr>
            <a:xfrm>
              <a:off x="6018846" y="1739898"/>
              <a:ext cx="42863" cy="169863"/>
            </a:xfrm>
            <a:custGeom>
              <a:avLst/>
              <a:gdLst>
                <a:gd name="txL" fmla="*/ 0 w 27"/>
                <a:gd name="txT" fmla="*/ 0 h 107"/>
                <a:gd name="txR" fmla="*/ 27 w 27"/>
                <a:gd name="txB" fmla="*/ 107 h 107"/>
              </a:gdLst>
              <a:ahLst/>
              <a:cxnLst>
                <a:cxn ang="0">
                  <a:pos x="0"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0"/>
                </a:cxn>
                <a:cxn ang="0">
                  <a:pos x="0" y="0"/>
                </a:cxn>
              </a:cxnLst>
              <a:rect l="txL" t="txT" r="txR" b="txB"/>
              <a:pathLst>
                <a:path w="27" h="107">
                  <a:moveTo>
                    <a:pt x="0" y="0"/>
                  </a:moveTo>
                  <a:lnTo>
                    <a:pt x="6" y="0"/>
                  </a:lnTo>
                  <a:lnTo>
                    <a:pt x="11" y="0"/>
                  </a:lnTo>
                  <a:lnTo>
                    <a:pt x="16" y="0"/>
                  </a:lnTo>
                  <a:lnTo>
                    <a:pt x="27" y="5"/>
                  </a:lnTo>
                  <a:lnTo>
                    <a:pt x="21" y="20"/>
                  </a:lnTo>
                  <a:lnTo>
                    <a:pt x="27" y="30"/>
                  </a:lnTo>
                  <a:lnTo>
                    <a:pt x="27" y="46"/>
                  </a:lnTo>
                  <a:lnTo>
                    <a:pt x="27" y="56"/>
                  </a:lnTo>
                  <a:lnTo>
                    <a:pt x="27" y="61"/>
                  </a:lnTo>
                  <a:lnTo>
                    <a:pt x="27" y="66"/>
                  </a:lnTo>
                  <a:lnTo>
                    <a:pt x="27" y="71"/>
                  </a:lnTo>
                  <a:lnTo>
                    <a:pt x="27" y="82"/>
                  </a:lnTo>
                  <a:lnTo>
                    <a:pt x="27" y="92"/>
                  </a:lnTo>
                  <a:lnTo>
                    <a:pt x="27" y="97"/>
                  </a:lnTo>
                  <a:lnTo>
                    <a:pt x="27" y="102"/>
                  </a:lnTo>
                  <a:lnTo>
                    <a:pt x="21" y="107"/>
                  </a:lnTo>
                  <a:lnTo>
                    <a:pt x="21" y="102"/>
                  </a:lnTo>
                  <a:lnTo>
                    <a:pt x="21" y="97"/>
                  </a:lnTo>
                  <a:lnTo>
                    <a:pt x="16" y="92"/>
                  </a:lnTo>
                  <a:lnTo>
                    <a:pt x="16" y="87"/>
                  </a:lnTo>
                  <a:lnTo>
                    <a:pt x="16" y="82"/>
                  </a:lnTo>
                  <a:lnTo>
                    <a:pt x="16" y="77"/>
                  </a:lnTo>
                  <a:lnTo>
                    <a:pt x="16" y="71"/>
                  </a:lnTo>
                  <a:lnTo>
                    <a:pt x="16" y="61"/>
                  </a:lnTo>
                  <a:lnTo>
                    <a:pt x="11" y="51"/>
                  </a:lnTo>
                  <a:lnTo>
                    <a:pt x="11" y="46"/>
                  </a:lnTo>
                  <a:lnTo>
                    <a:pt x="11" y="36"/>
                  </a:lnTo>
                  <a:lnTo>
                    <a:pt x="11" y="30"/>
                  </a:lnTo>
                  <a:lnTo>
                    <a:pt x="6" y="25"/>
                  </a:lnTo>
                  <a:lnTo>
                    <a:pt x="6" y="20"/>
                  </a:lnTo>
                  <a:lnTo>
                    <a:pt x="6" y="15"/>
                  </a:lnTo>
                  <a:lnTo>
                    <a:pt x="6" y="10"/>
                  </a:lnTo>
                  <a:lnTo>
                    <a:pt x="0" y="10"/>
                  </a:lnTo>
                  <a:lnTo>
                    <a:pt x="0" y="5"/>
                  </a:lnTo>
                  <a:lnTo>
                    <a:pt x="0" y="0"/>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31" name="Freeform 115"/>
            <p:cNvSpPr/>
            <p:nvPr/>
          </p:nvSpPr>
          <p:spPr>
            <a:xfrm>
              <a:off x="6044246" y="1722435"/>
              <a:ext cx="133350" cy="122238"/>
            </a:xfrm>
            <a:custGeom>
              <a:avLst/>
              <a:gdLst>
                <a:gd name="txL" fmla="*/ 0 w 84"/>
                <a:gd name="txT" fmla="*/ 0 h 77"/>
                <a:gd name="txR" fmla="*/ 84 w 84"/>
                <a:gd name="txB" fmla="*/ 77 h 7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4" h="77">
                  <a:moveTo>
                    <a:pt x="42" y="77"/>
                  </a:moveTo>
                  <a:lnTo>
                    <a:pt x="47" y="67"/>
                  </a:lnTo>
                  <a:lnTo>
                    <a:pt x="47" y="62"/>
                  </a:lnTo>
                  <a:lnTo>
                    <a:pt x="47" y="41"/>
                  </a:lnTo>
                  <a:lnTo>
                    <a:pt x="53" y="31"/>
                  </a:lnTo>
                  <a:lnTo>
                    <a:pt x="53" y="26"/>
                  </a:lnTo>
                  <a:lnTo>
                    <a:pt x="53" y="21"/>
                  </a:lnTo>
                  <a:lnTo>
                    <a:pt x="47" y="21"/>
                  </a:lnTo>
                  <a:lnTo>
                    <a:pt x="42" y="21"/>
                  </a:lnTo>
                  <a:lnTo>
                    <a:pt x="37" y="21"/>
                  </a:lnTo>
                  <a:lnTo>
                    <a:pt x="32" y="21"/>
                  </a:lnTo>
                  <a:lnTo>
                    <a:pt x="16" y="26"/>
                  </a:lnTo>
                  <a:lnTo>
                    <a:pt x="0" y="31"/>
                  </a:lnTo>
                  <a:lnTo>
                    <a:pt x="0" y="16"/>
                  </a:lnTo>
                  <a:lnTo>
                    <a:pt x="16" y="16"/>
                  </a:lnTo>
                  <a:lnTo>
                    <a:pt x="26" y="11"/>
                  </a:lnTo>
                  <a:lnTo>
                    <a:pt x="37" y="11"/>
                  </a:lnTo>
                  <a:lnTo>
                    <a:pt x="47" y="5"/>
                  </a:lnTo>
                  <a:lnTo>
                    <a:pt x="58" y="0"/>
                  </a:lnTo>
                  <a:lnTo>
                    <a:pt x="63" y="0"/>
                  </a:lnTo>
                  <a:lnTo>
                    <a:pt x="68" y="5"/>
                  </a:lnTo>
                  <a:lnTo>
                    <a:pt x="74" y="11"/>
                  </a:lnTo>
                  <a:lnTo>
                    <a:pt x="79" y="11"/>
                  </a:lnTo>
                  <a:lnTo>
                    <a:pt x="79" y="16"/>
                  </a:lnTo>
                  <a:lnTo>
                    <a:pt x="84" y="16"/>
                  </a:lnTo>
                  <a:lnTo>
                    <a:pt x="84" y="21"/>
                  </a:lnTo>
                  <a:lnTo>
                    <a:pt x="79" y="21"/>
                  </a:lnTo>
                  <a:lnTo>
                    <a:pt x="74" y="26"/>
                  </a:lnTo>
                  <a:lnTo>
                    <a:pt x="74" y="31"/>
                  </a:lnTo>
                  <a:lnTo>
                    <a:pt x="68" y="31"/>
                  </a:lnTo>
                  <a:lnTo>
                    <a:pt x="68" y="36"/>
                  </a:lnTo>
                  <a:lnTo>
                    <a:pt x="63" y="47"/>
                  </a:lnTo>
                  <a:lnTo>
                    <a:pt x="63" y="52"/>
                  </a:lnTo>
                  <a:lnTo>
                    <a:pt x="58" y="62"/>
                  </a:lnTo>
                  <a:lnTo>
                    <a:pt x="58" y="77"/>
                  </a:lnTo>
                  <a:lnTo>
                    <a:pt x="42" y="77"/>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32" name="Freeform 116"/>
            <p:cNvSpPr/>
            <p:nvPr/>
          </p:nvSpPr>
          <p:spPr>
            <a:xfrm>
              <a:off x="6052183" y="1828798"/>
              <a:ext cx="100013" cy="33338"/>
            </a:xfrm>
            <a:custGeom>
              <a:avLst/>
              <a:gdLst>
                <a:gd name="txL" fmla="*/ 0 w 63"/>
                <a:gd name="txT" fmla="*/ 0 h 21"/>
                <a:gd name="txR" fmla="*/ 63 w 63"/>
                <a:gd name="txB" fmla="*/ 21 h 21"/>
              </a:gdLst>
              <a:ahLst/>
              <a:cxnLst>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Lst>
              <a:rect l="txL" t="txT" r="txR" b="txB"/>
              <a:pathLst>
                <a:path w="63" h="21">
                  <a:moveTo>
                    <a:pt x="32" y="5"/>
                  </a:moveTo>
                  <a:lnTo>
                    <a:pt x="42" y="0"/>
                  </a:lnTo>
                  <a:lnTo>
                    <a:pt x="48" y="0"/>
                  </a:lnTo>
                  <a:lnTo>
                    <a:pt x="53" y="0"/>
                  </a:lnTo>
                  <a:lnTo>
                    <a:pt x="58" y="0"/>
                  </a:lnTo>
                  <a:lnTo>
                    <a:pt x="63" y="0"/>
                  </a:lnTo>
                  <a:lnTo>
                    <a:pt x="63" y="5"/>
                  </a:lnTo>
                  <a:lnTo>
                    <a:pt x="63" y="10"/>
                  </a:lnTo>
                  <a:lnTo>
                    <a:pt x="58" y="10"/>
                  </a:lnTo>
                  <a:lnTo>
                    <a:pt x="53" y="15"/>
                  </a:lnTo>
                  <a:lnTo>
                    <a:pt x="48" y="15"/>
                  </a:lnTo>
                  <a:lnTo>
                    <a:pt x="37" y="21"/>
                  </a:lnTo>
                  <a:lnTo>
                    <a:pt x="21" y="21"/>
                  </a:lnTo>
                  <a:lnTo>
                    <a:pt x="0" y="21"/>
                  </a:lnTo>
                  <a:lnTo>
                    <a:pt x="0" y="10"/>
                  </a:lnTo>
                  <a:lnTo>
                    <a:pt x="16" y="10"/>
                  </a:lnTo>
                  <a:lnTo>
                    <a:pt x="32" y="5"/>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grpSp>
      <p:grpSp>
        <p:nvGrpSpPr>
          <p:cNvPr id="33" name="组合 137"/>
          <p:cNvGrpSpPr>
            <a:grpSpLocks noChangeAspect="1"/>
          </p:cNvGrpSpPr>
          <p:nvPr/>
        </p:nvGrpSpPr>
        <p:grpSpPr>
          <a:xfrm>
            <a:off x="7801928" y="5472113"/>
            <a:ext cx="341312" cy="341312"/>
            <a:chOff x="7629933" y="4887460"/>
            <a:chExt cx="449262" cy="450850"/>
          </a:xfrm>
        </p:grpSpPr>
        <p:sp>
          <p:nvSpPr>
            <p:cNvPr id="35" name="Freeform 127"/>
            <p:cNvSpPr/>
            <p:nvPr/>
          </p:nvSpPr>
          <p:spPr>
            <a:xfrm>
              <a:off x="7837896" y="4887460"/>
              <a:ext cx="200025" cy="139700"/>
            </a:xfrm>
            <a:custGeom>
              <a:avLst/>
              <a:gdLst>
                <a:gd name="txL" fmla="*/ 0 w 126"/>
                <a:gd name="txT" fmla="*/ 0 h 88"/>
                <a:gd name="txR" fmla="*/ 126 w 126"/>
                <a:gd name="txB" fmla="*/ 88 h 88"/>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6" h="88">
                  <a:moveTo>
                    <a:pt x="79" y="5"/>
                  </a:moveTo>
                  <a:lnTo>
                    <a:pt x="89" y="5"/>
                  </a:lnTo>
                  <a:lnTo>
                    <a:pt x="89" y="0"/>
                  </a:lnTo>
                  <a:lnTo>
                    <a:pt x="94" y="5"/>
                  </a:lnTo>
                  <a:lnTo>
                    <a:pt x="99" y="5"/>
                  </a:lnTo>
                  <a:lnTo>
                    <a:pt x="105" y="10"/>
                  </a:lnTo>
                  <a:lnTo>
                    <a:pt x="110" y="10"/>
                  </a:lnTo>
                  <a:lnTo>
                    <a:pt x="115" y="15"/>
                  </a:lnTo>
                  <a:lnTo>
                    <a:pt x="120" y="21"/>
                  </a:lnTo>
                  <a:lnTo>
                    <a:pt x="126" y="21"/>
                  </a:lnTo>
                  <a:lnTo>
                    <a:pt x="126" y="26"/>
                  </a:lnTo>
                  <a:lnTo>
                    <a:pt x="120" y="26"/>
                  </a:lnTo>
                  <a:lnTo>
                    <a:pt x="115" y="31"/>
                  </a:lnTo>
                  <a:lnTo>
                    <a:pt x="110" y="36"/>
                  </a:lnTo>
                  <a:lnTo>
                    <a:pt x="110" y="41"/>
                  </a:lnTo>
                  <a:lnTo>
                    <a:pt x="105" y="46"/>
                  </a:lnTo>
                  <a:lnTo>
                    <a:pt x="105" y="52"/>
                  </a:lnTo>
                  <a:lnTo>
                    <a:pt x="99" y="62"/>
                  </a:lnTo>
                  <a:lnTo>
                    <a:pt x="94" y="72"/>
                  </a:lnTo>
                  <a:lnTo>
                    <a:pt x="89" y="88"/>
                  </a:lnTo>
                  <a:lnTo>
                    <a:pt x="73" y="88"/>
                  </a:lnTo>
                  <a:lnTo>
                    <a:pt x="79" y="72"/>
                  </a:lnTo>
                  <a:lnTo>
                    <a:pt x="79" y="62"/>
                  </a:lnTo>
                  <a:lnTo>
                    <a:pt x="84" y="52"/>
                  </a:lnTo>
                  <a:lnTo>
                    <a:pt x="84" y="46"/>
                  </a:lnTo>
                  <a:lnTo>
                    <a:pt x="84" y="36"/>
                  </a:lnTo>
                  <a:lnTo>
                    <a:pt x="89" y="31"/>
                  </a:lnTo>
                  <a:lnTo>
                    <a:pt x="89" y="26"/>
                  </a:lnTo>
                  <a:lnTo>
                    <a:pt x="84" y="21"/>
                  </a:lnTo>
                  <a:lnTo>
                    <a:pt x="79" y="21"/>
                  </a:lnTo>
                  <a:lnTo>
                    <a:pt x="68" y="21"/>
                  </a:lnTo>
                  <a:lnTo>
                    <a:pt x="58" y="21"/>
                  </a:lnTo>
                  <a:lnTo>
                    <a:pt x="47" y="21"/>
                  </a:lnTo>
                  <a:lnTo>
                    <a:pt x="37" y="26"/>
                  </a:lnTo>
                  <a:lnTo>
                    <a:pt x="21" y="26"/>
                  </a:lnTo>
                  <a:lnTo>
                    <a:pt x="0" y="26"/>
                  </a:lnTo>
                  <a:lnTo>
                    <a:pt x="0" y="21"/>
                  </a:lnTo>
                  <a:lnTo>
                    <a:pt x="11" y="15"/>
                  </a:lnTo>
                  <a:lnTo>
                    <a:pt x="21" y="15"/>
                  </a:lnTo>
                  <a:lnTo>
                    <a:pt x="31" y="15"/>
                  </a:lnTo>
                  <a:lnTo>
                    <a:pt x="47" y="15"/>
                  </a:lnTo>
                  <a:lnTo>
                    <a:pt x="58" y="10"/>
                  </a:lnTo>
                  <a:lnTo>
                    <a:pt x="68" y="10"/>
                  </a:lnTo>
                  <a:lnTo>
                    <a:pt x="79" y="5"/>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36" name="组合 136"/>
            <p:cNvGrpSpPr/>
            <p:nvPr/>
          </p:nvGrpSpPr>
          <p:grpSpPr>
            <a:xfrm>
              <a:off x="7629933" y="4911273"/>
              <a:ext cx="449262" cy="427037"/>
              <a:chOff x="7629933" y="4911273"/>
              <a:chExt cx="449262" cy="427037"/>
            </a:xfrm>
          </p:grpSpPr>
          <p:sp>
            <p:nvSpPr>
              <p:cNvPr id="37" name="Freeform 123"/>
              <p:cNvSpPr/>
              <p:nvPr/>
            </p:nvSpPr>
            <p:spPr>
              <a:xfrm>
                <a:off x="7629933" y="5019223"/>
                <a:ext cx="50800" cy="146050"/>
              </a:xfrm>
              <a:custGeom>
                <a:avLst/>
                <a:gdLst>
                  <a:gd name="txL" fmla="*/ 0 w 32"/>
                  <a:gd name="txT" fmla="*/ 0 h 92"/>
                  <a:gd name="txR" fmla="*/ 32 w 32"/>
                  <a:gd name="txB" fmla="*/ 92 h 9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0"/>
                  </a:cxn>
                  <a:cxn ang="0">
                    <a:pos x="0"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2" h="92">
                    <a:moveTo>
                      <a:pt x="32" y="51"/>
                    </a:moveTo>
                    <a:lnTo>
                      <a:pt x="32" y="61"/>
                    </a:lnTo>
                    <a:lnTo>
                      <a:pt x="32" y="67"/>
                    </a:lnTo>
                    <a:lnTo>
                      <a:pt x="32" y="77"/>
                    </a:lnTo>
                    <a:lnTo>
                      <a:pt x="32" y="82"/>
                    </a:lnTo>
                    <a:lnTo>
                      <a:pt x="32" y="87"/>
                    </a:lnTo>
                    <a:lnTo>
                      <a:pt x="32" y="92"/>
                    </a:lnTo>
                    <a:lnTo>
                      <a:pt x="26" y="92"/>
                    </a:lnTo>
                    <a:lnTo>
                      <a:pt x="26" y="87"/>
                    </a:lnTo>
                    <a:lnTo>
                      <a:pt x="21" y="82"/>
                    </a:lnTo>
                    <a:lnTo>
                      <a:pt x="21" y="77"/>
                    </a:lnTo>
                    <a:lnTo>
                      <a:pt x="16" y="77"/>
                    </a:lnTo>
                    <a:lnTo>
                      <a:pt x="16" y="67"/>
                    </a:lnTo>
                    <a:lnTo>
                      <a:pt x="16" y="56"/>
                    </a:lnTo>
                    <a:lnTo>
                      <a:pt x="16" y="51"/>
                    </a:lnTo>
                    <a:lnTo>
                      <a:pt x="11" y="41"/>
                    </a:lnTo>
                    <a:lnTo>
                      <a:pt x="11" y="30"/>
                    </a:lnTo>
                    <a:lnTo>
                      <a:pt x="11" y="25"/>
                    </a:lnTo>
                    <a:lnTo>
                      <a:pt x="5" y="20"/>
                    </a:lnTo>
                    <a:lnTo>
                      <a:pt x="5" y="15"/>
                    </a:lnTo>
                    <a:lnTo>
                      <a:pt x="0" y="10"/>
                    </a:lnTo>
                    <a:lnTo>
                      <a:pt x="0" y="5"/>
                    </a:lnTo>
                    <a:lnTo>
                      <a:pt x="0" y="0"/>
                    </a:lnTo>
                    <a:lnTo>
                      <a:pt x="5" y="0"/>
                    </a:lnTo>
                    <a:lnTo>
                      <a:pt x="11" y="0"/>
                    </a:lnTo>
                    <a:lnTo>
                      <a:pt x="21" y="5"/>
                    </a:lnTo>
                    <a:lnTo>
                      <a:pt x="26" y="5"/>
                    </a:lnTo>
                    <a:lnTo>
                      <a:pt x="26" y="10"/>
                    </a:lnTo>
                    <a:lnTo>
                      <a:pt x="26" y="20"/>
                    </a:lnTo>
                    <a:lnTo>
                      <a:pt x="26" y="36"/>
                    </a:lnTo>
                    <a:lnTo>
                      <a:pt x="32" y="51"/>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38" name="Freeform 124"/>
              <p:cNvSpPr/>
              <p:nvPr/>
            </p:nvSpPr>
            <p:spPr>
              <a:xfrm>
                <a:off x="7647396" y="5001760"/>
                <a:ext cx="131762" cy="106363"/>
              </a:xfrm>
              <a:custGeom>
                <a:avLst/>
                <a:gdLst>
                  <a:gd name="txL" fmla="*/ 0 w 83"/>
                  <a:gd name="txT" fmla="*/ 0 h 67"/>
                  <a:gd name="txR" fmla="*/ 83 w 83"/>
                  <a:gd name="txB" fmla="*/ 67 h 67"/>
                </a:gdLst>
                <a:ahLst/>
                <a:cxnLst>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Lst>
                <a:rect l="txL" t="txT" r="txR" b="txB"/>
                <a:pathLst>
                  <a:path w="83" h="67">
                    <a:moveTo>
                      <a:pt x="57" y="0"/>
                    </a:moveTo>
                    <a:lnTo>
                      <a:pt x="62" y="0"/>
                    </a:lnTo>
                    <a:lnTo>
                      <a:pt x="73" y="5"/>
                    </a:lnTo>
                    <a:lnTo>
                      <a:pt x="78" y="11"/>
                    </a:lnTo>
                    <a:lnTo>
                      <a:pt x="83" y="11"/>
                    </a:lnTo>
                    <a:lnTo>
                      <a:pt x="83" y="16"/>
                    </a:lnTo>
                    <a:lnTo>
                      <a:pt x="83" y="21"/>
                    </a:lnTo>
                    <a:lnTo>
                      <a:pt x="78" y="21"/>
                    </a:lnTo>
                    <a:lnTo>
                      <a:pt x="78" y="26"/>
                    </a:lnTo>
                    <a:lnTo>
                      <a:pt x="73" y="31"/>
                    </a:lnTo>
                    <a:lnTo>
                      <a:pt x="73" y="36"/>
                    </a:lnTo>
                    <a:lnTo>
                      <a:pt x="73" y="41"/>
                    </a:lnTo>
                    <a:lnTo>
                      <a:pt x="68" y="47"/>
                    </a:lnTo>
                    <a:lnTo>
                      <a:pt x="68" y="57"/>
                    </a:lnTo>
                    <a:lnTo>
                      <a:pt x="62" y="67"/>
                    </a:lnTo>
                    <a:lnTo>
                      <a:pt x="47" y="67"/>
                    </a:lnTo>
                    <a:lnTo>
                      <a:pt x="52" y="52"/>
                    </a:lnTo>
                    <a:lnTo>
                      <a:pt x="52" y="41"/>
                    </a:lnTo>
                    <a:lnTo>
                      <a:pt x="57" y="31"/>
                    </a:lnTo>
                    <a:lnTo>
                      <a:pt x="57" y="26"/>
                    </a:lnTo>
                    <a:lnTo>
                      <a:pt x="57" y="21"/>
                    </a:lnTo>
                    <a:lnTo>
                      <a:pt x="52" y="16"/>
                    </a:lnTo>
                    <a:lnTo>
                      <a:pt x="47" y="16"/>
                    </a:lnTo>
                    <a:lnTo>
                      <a:pt x="42" y="16"/>
                    </a:lnTo>
                    <a:lnTo>
                      <a:pt x="36" y="21"/>
                    </a:lnTo>
                    <a:lnTo>
                      <a:pt x="26" y="21"/>
                    </a:lnTo>
                    <a:lnTo>
                      <a:pt x="15" y="26"/>
                    </a:lnTo>
                    <a:lnTo>
                      <a:pt x="0" y="26"/>
                    </a:lnTo>
                    <a:lnTo>
                      <a:pt x="0" y="11"/>
                    </a:lnTo>
                    <a:lnTo>
                      <a:pt x="5" y="11"/>
                    </a:lnTo>
                    <a:lnTo>
                      <a:pt x="10" y="16"/>
                    </a:lnTo>
                    <a:lnTo>
                      <a:pt x="15" y="16"/>
                    </a:lnTo>
                    <a:lnTo>
                      <a:pt x="26" y="11"/>
                    </a:lnTo>
                    <a:lnTo>
                      <a:pt x="31" y="11"/>
                    </a:lnTo>
                    <a:lnTo>
                      <a:pt x="36" y="5"/>
                    </a:lnTo>
                    <a:lnTo>
                      <a:pt x="42" y="5"/>
                    </a:lnTo>
                    <a:lnTo>
                      <a:pt x="47" y="5"/>
                    </a:lnTo>
                    <a:lnTo>
                      <a:pt x="52" y="0"/>
                    </a:lnTo>
                    <a:lnTo>
                      <a:pt x="57" y="0"/>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39" name="Freeform 125"/>
              <p:cNvSpPr/>
              <p:nvPr/>
            </p:nvSpPr>
            <p:spPr>
              <a:xfrm>
                <a:off x="7671208" y="5100185"/>
                <a:ext cx="92075" cy="33338"/>
              </a:xfrm>
              <a:custGeom>
                <a:avLst/>
                <a:gdLst>
                  <a:gd name="txL" fmla="*/ 0 w 58"/>
                  <a:gd name="txT" fmla="*/ 0 h 21"/>
                  <a:gd name="txR" fmla="*/ 58 w 58"/>
                  <a:gd name="txB" fmla="*/ 21 h 2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Lst>
                <a:rect l="txL" t="txT" r="txR" b="txB"/>
                <a:pathLst>
                  <a:path w="58" h="21">
                    <a:moveTo>
                      <a:pt x="58" y="5"/>
                    </a:moveTo>
                    <a:lnTo>
                      <a:pt x="53" y="10"/>
                    </a:lnTo>
                    <a:lnTo>
                      <a:pt x="47" y="16"/>
                    </a:lnTo>
                    <a:lnTo>
                      <a:pt x="42" y="16"/>
                    </a:lnTo>
                    <a:lnTo>
                      <a:pt x="32" y="16"/>
                    </a:lnTo>
                    <a:lnTo>
                      <a:pt x="16" y="16"/>
                    </a:lnTo>
                    <a:lnTo>
                      <a:pt x="0" y="21"/>
                    </a:lnTo>
                    <a:lnTo>
                      <a:pt x="0" y="10"/>
                    </a:lnTo>
                    <a:lnTo>
                      <a:pt x="11" y="5"/>
                    </a:lnTo>
                    <a:lnTo>
                      <a:pt x="21" y="5"/>
                    </a:lnTo>
                    <a:lnTo>
                      <a:pt x="32" y="5"/>
                    </a:lnTo>
                    <a:lnTo>
                      <a:pt x="37" y="5"/>
                    </a:lnTo>
                    <a:lnTo>
                      <a:pt x="47" y="5"/>
                    </a:lnTo>
                    <a:lnTo>
                      <a:pt x="47" y="0"/>
                    </a:lnTo>
                    <a:lnTo>
                      <a:pt x="53" y="0"/>
                    </a:lnTo>
                    <a:lnTo>
                      <a:pt x="53" y="5"/>
                    </a:lnTo>
                    <a:lnTo>
                      <a:pt x="58" y="5"/>
                    </a:lnTo>
                  </a:path>
                </a:pathLst>
              </a:custGeom>
              <a:solidFill>
                <a:srgbClr val="C00000">
                  <a:alpha val="100000"/>
                </a:srgbClr>
              </a:solidFill>
              <a:ln w="5" cap="flat" cmpd="sng">
                <a:solidFill>
                  <a:srgbClr val="C00000">
                    <a:alpha val="100000"/>
                  </a:srgbClr>
                </a:solidFill>
                <a:prstDash val="solid"/>
                <a:round/>
                <a:headEnd type="none" w="med" len="med"/>
                <a:tailEnd type="none" w="med" len="med"/>
              </a:ln>
            </p:spPr>
            <p:txBody>
              <a:bodyPr/>
              <a:lstStyle/>
              <a:p>
                <a:endParaRPr lang="zh-CN" altLang="en-US"/>
              </a:p>
            </p:txBody>
          </p:sp>
          <p:sp>
            <p:nvSpPr>
              <p:cNvPr id="40" name="Freeform 126"/>
              <p:cNvSpPr/>
              <p:nvPr/>
            </p:nvSpPr>
            <p:spPr>
              <a:xfrm>
                <a:off x="7812496" y="4911273"/>
                <a:ext cx="58737" cy="131763"/>
              </a:xfrm>
              <a:custGeom>
                <a:avLst/>
                <a:gdLst>
                  <a:gd name="txL" fmla="*/ 0 w 37"/>
                  <a:gd name="txT" fmla="*/ 0 h 83"/>
                  <a:gd name="txR" fmla="*/ 37 w 37"/>
                  <a:gd name="txB" fmla="*/ 83 h 83"/>
                </a:gdLst>
                <a:ahLst/>
                <a:cxnLst>
                  <a:cxn ang="0">
                    <a:pos x="2147483647" y="2147483647"/>
                  </a:cxn>
                  <a:cxn ang="0">
                    <a:pos x="0" y="2147483647"/>
                  </a:cxn>
                  <a:cxn ang="0">
                    <a:pos x="0" y="2147483647"/>
                  </a:cxn>
                  <a:cxn ang="0">
                    <a:pos x="0" y="2147483647"/>
                  </a:cxn>
                  <a:cxn ang="0">
                    <a:pos x="0" y="2147483647"/>
                  </a:cxn>
                  <a:cxn ang="0">
                    <a:pos x="0"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 h="83">
                    <a:moveTo>
                      <a:pt x="6" y="16"/>
                    </a:moveTo>
                    <a:lnTo>
                      <a:pt x="0" y="11"/>
                    </a:lnTo>
                    <a:lnTo>
                      <a:pt x="0" y="6"/>
                    </a:lnTo>
                    <a:lnTo>
                      <a:pt x="0" y="0"/>
                    </a:lnTo>
                    <a:lnTo>
                      <a:pt x="11" y="0"/>
                    </a:lnTo>
                    <a:lnTo>
                      <a:pt x="16" y="0"/>
                    </a:lnTo>
                    <a:lnTo>
                      <a:pt x="27" y="6"/>
                    </a:lnTo>
                    <a:lnTo>
                      <a:pt x="32" y="11"/>
                    </a:lnTo>
                    <a:lnTo>
                      <a:pt x="32" y="21"/>
                    </a:lnTo>
                    <a:lnTo>
                      <a:pt x="32" y="31"/>
                    </a:lnTo>
                    <a:lnTo>
                      <a:pt x="32" y="42"/>
                    </a:lnTo>
                    <a:lnTo>
                      <a:pt x="37" y="52"/>
                    </a:lnTo>
                    <a:lnTo>
                      <a:pt x="37" y="68"/>
                    </a:lnTo>
                    <a:lnTo>
                      <a:pt x="37" y="83"/>
                    </a:lnTo>
                    <a:lnTo>
                      <a:pt x="32" y="78"/>
                    </a:lnTo>
                    <a:lnTo>
                      <a:pt x="27" y="78"/>
                    </a:lnTo>
                    <a:lnTo>
                      <a:pt x="27" y="73"/>
                    </a:lnTo>
                    <a:lnTo>
                      <a:pt x="21" y="68"/>
                    </a:lnTo>
                    <a:lnTo>
                      <a:pt x="21" y="62"/>
                    </a:lnTo>
                    <a:lnTo>
                      <a:pt x="21" y="57"/>
                    </a:lnTo>
                    <a:lnTo>
                      <a:pt x="16" y="52"/>
                    </a:lnTo>
                    <a:lnTo>
                      <a:pt x="16" y="37"/>
                    </a:lnTo>
                    <a:lnTo>
                      <a:pt x="11" y="26"/>
                    </a:lnTo>
                    <a:lnTo>
                      <a:pt x="11" y="21"/>
                    </a:lnTo>
                    <a:lnTo>
                      <a:pt x="6" y="16"/>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 name="Freeform 128"/>
              <p:cNvSpPr/>
              <p:nvPr/>
            </p:nvSpPr>
            <p:spPr>
              <a:xfrm>
                <a:off x="7779158" y="5125585"/>
                <a:ext cx="207962" cy="138113"/>
              </a:xfrm>
              <a:custGeom>
                <a:avLst/>
                <a:gdLst>
                  <a:gd name="txL" fmla="*/ 0 w 131"/>
                  <a:gd name="txT" fmla="*/ 0 h 87"/>
                  <a:gd name="txR" fmla="*/ 131 w 131"/>
                  <a:gd name="txB" fmla="*/ 87 h 87"/>
                </a:gdLst>
                <a:ahLst/>
                <a:cxnLst>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1" h="87">
                    <a:moveTo>
                      <a:pt x="21" y="82"/>
                    </a:moveTo>
                    <a:lnTo>
                      <a:pt x="16" y="82"/>
                    </a:lnTo>
                    <a:lnTo>
                      <a:pt x="16" y="87"/>
                    </a:lnTo>
                    <a:lnTo>
                      <a:pt x="11" y="87"/>
                    </a:lnTo>
                    <a:lnTo>
                      <a:pt x="6" y="87"/>
                    </a:lnTo>
                    <a:lnTo>
                      <a:pt x="6" y="82"/>
                    </a:lnTo>
                    <a:lnTo>
                      <a:pt x="0" y="82"/>
                    </a:lnTo>
                    <a:lnTo>
                      <a:pt x="0" y="77"/>
                    </a:lnTo>
                    <a:lnTo>
                      <a:pt x="0" y="72"/>
                    </a:lnTo>
                    <a:lnTo>
                      <a:pt x="0" y="67"/>
                    </a:lnTo>
                    <a:lnTo>
                      <a:pt x="6" y="67"/>
                    </a:lnTo>
                    <a:lnTo>
                      <a:pt x="6" y="61"/>
                    </a:lnTo>
                    <a:lnTo>
                      <a:pt x="6" y="56"/>
                    </a:lnTo>
                    <a:lnTo>
                      <a:pt x="11" y="51"/>
                    </a:lnTo>
                    <a:lnTo>
                      <a:pt x="11" y="41"/>
                    </a:lnTo>
                    <a:lnTo>
                      <a:pt x="11" y="36"/>
                    </a:lnTo>
                    <a:lnTo>
                      <a:pt x="11" y="25"/>
                    </a:lnTo>
                    <a:lnTo>
                      <a:pt x="6" y="15"/>
                    </a:lnTo>
                    <a:lnTo>
                      <a:pt x="6" y="10"/>
                    </a:lnTo>
                    <a:lnTo>
                      <a:pt x="6" y="5"/>
                    </a:lnTo>
                    <a:lnTo>
                      <a:pt x="6" y="0"/>
                    </a:lnTo>
                    <a:lnTo>
                      <a:pt x="11" y="0"/>
                    </a:lnTo>
                    <a:lnTo>
                      <a:pt x="16" y="5"/>
                    </a:lnTo>
                    <a:lnTo>
                      <a:pt x="21" y="10"/>
                    </a:lnTo>
                    <a:lnTo>
                      <a:pt x="27" y="15"/>
                    </a:lnTo>
                    <a:lnTo>
                      <a:pt x="27" y="20"/>
                    </a:lnTo>
                    <a:lnTo>
                      <a:pt x="27" y="31"/>
                    </a:lnTo>
                    <a:lnTo>
                      <a:pt x="21" y="41"/>
                    </a:lnTo>
                    <a:lnTo>
                      <a:pt x="21" y="51"/>
                    </a:lnTo>
                    <a:lnTo>
                      <a:pt x="21" y="56"/>
                    </a:lnTo>
                    <a:lnTo>
                      <a:pt x="27" y="61"/>
                    </a:lnTo>
                    <a:lnTo>
                      <a:pt x="32" y="61"/>
                    </a:lnTo>
                    <a:lnTo>
                      <a:pt x="37" y="61"/>
                    </a:lnTo>
                    <a:lnTo>
                      <a:pt x="42" y="61"/>
                    </a:lnTo>
                    <a:lnTo>
                      <a:pt x="48" y="61"/>
                    </a:lnTo>
                    <a:lnTo>
                      <a:pt x="58" y="56"/>
                    </a:lnTo>
                    <a:lnTo>
                      <a:pt x="63" y="56"/>
                    </a:lnTo>
                    <a:lnTo>
                      <a:pt x="84" y="56"/>
                    </a:lnTo>
                    <a:lnTo>
                      <a:pt x="95" y="51"/>
                    </a:lnTo>
                    <a:lnTo>
                      <a:pt x="100" y="51"/>
                    </a:lnTo>
                    <a:lnTo>
                      <a:pt x="105" y="51"/>
                    </a:lnTo>
                    <a:lnTo>
                      <a:pt x="110" y="51"/>
                    </a:lnTo>
                    <a:lnTo>
                      <a:pt x="116" y="51"/>
                    </a:lnTo>
                    <a:lnTo>
                      <a:pt x="126" y="51"/>
                    </a:lnTo>
                    <a:lnTo>
                      <a:pt x="131" y="56"/>
                    </a:lnTo>
                    <a:lnTo>
                      <a:pt x="131" y="61"/>
                    </a:lnTo>
                    <a:lnTo>
                      <a:pt x="126" y="61"/>
                    </a:lnTo>
                    <a:lnTo>
                      <a:pt x="126" y="67"/>
                    </a:lnTo>
                    <a:lnTo>
                      <a:pt x="116" y="67"/>
                    </a:lnTo>
                    <a:lnTo>
                      <a:pt x="110" y="67"/>
                    </a:lnTo>
                    <a:lnTo>
                      <a:pt x="100" y="67"/>
                    </a:lnTo>
                    <a:lnTo>
                      <a:pt x="89" y="67"/>
                    </a:lnTo>
                    <a:lnTo>
                      <a:pt x="74" y="67"/>
                    </a:lnTo>
                    <a:lnTo>
                      <a:pt x="58" y="72"/>
                    </a:lnTo>
                    <a:lnTo>
                      <a:pt x="48" y="72"/>
                    </a:lnTo>
                    <a:lnTo>
                      <a:pt x="42" y="72"/>
                    </a:lnTo>
                    <a:lnTo>
                      <a:pt x="37" y="77"/>
                    </a:lnTo>
                    <a:lnTo>
                      <a:pt x="27" y="77"/>
                    </a:lnTo>
                    <a:lnTo>
                      <a:pt x="21" y="82"/>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2" name="Freeform 129"/>
              <p:cNvSpPr/>
              <p:nvPr/>
            </p:nvSpPr>
            <p:spPr>
              <a:xfrm>
                <a:off x="7837896" y="5100185"/>
                <a:ext cx="92075" cy="98425"/>
              </a:xfrm>
              <a:custGeom>
                <a:avLst/>
                <a:gdLst>
                  <a:gd name="txL" fmla="*/ 0 w 58"/>
                  <a:gd name="txT" fmla="*/ 0 h 62"/>
                  <a:gd name="txR" fmla="*/ 58 w 58"/>
                  <a:gd name="txB" fmla="*/ 62 h 6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8" h="62">
                    <a:moveTo>
                      <a:pt x="47" y="31"/>
                    </a:moveTo>
                    <a:lnTo>
                      <a:pt x="42" y="36"/>
                    </a:lnTo>
                    <a:lnTo>
                      <a:pt x="37" y="41"/>
                    </a:lnTo>
                    <a:lnTo>
                      <a:pt x="21" y="52"/>
                    </a:lnTo>
                    <a:lnTo>
                      <a:pt x="11" y="57"/>
                    </a:lnTo>
                    <a:lnTo>
                      <a:pt x="5" y="62"/>
                    </a:lnTo>
                    <a:lnTo>
                      <a:pt x="0" y="62"/>
                    </a:lnTo>
                    <a:lnTo>
                      <a:pt x="5" y="57"/>
                    </a:lnTo>
                    <a:lnTo>
                      <a:pt x="11" y="52"/>
                    </a:lnTo>
                    <a:lnTo>
                      <a:pt x="16" y="41"/>
                    </a:lnTo>
                    <a:lnTo>
                      <a:pt x="26" y="36"/>
                    </a:lnTo>
                    <a:lnTo>
                      <a:pt x="31" y="31"/>
                    </a:lnTo>
                    <a:lnTo>
                      <a:pt x="31" y="21"/>
                    </a:lnTo>
                    <a:lnTo>
                      <a:pt x="37" y="16"/>
                    </a:lnTo>
                    <a:lnTo>
                      <a:pt x="37" y="10"/>
                    </a:lnTo>
                    <a:lnTo>
                      <a:pt x="37" y="5"/>
                    </a:lnTo>
                    <a:lnTo>
                      <a:pt x="37" y="0"/>
                    </a:lnTo>
                    <a:lnTo>
                      <a:pt x="42" y="0"/>
                    </a:lnTo>
                    <a:lnTo>
                      <a:pt x="47" y="0"/>
                    </a:lnTo>
                    <a:lnTo>
                      <a:pt x="52" y="0"/>
                    </a:lnTo>
                    <a:lnTo>
                      <a:pt x="52" y="5"/>
                    </a:lnTo>
                    <a:lnTo>
                      <a:pt x="58" y="5"/>
                    </a:lnTo>
                    <a:lnTo>
                      <a:pt x="58" y="10"/>
                    </a:lnTo>
                    <a:lnTo>
                      <a:pt x="58" y="16"/>
                    </a:lnTo>
                    <a:lnTo>
                      <a:pt x="58" y="21"/>
                    </a:lnTo>
                    <a:lnTo>
                      <a:pt x="52" y="26"/>
                    </a:lnTo>
                    <a:lnTo>
                      <a:pt x="47" y="31"/>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3" name="Freeform 130"/>
              <p:cNvSpPr/>
              <p:nvPr/>
            </p:nvSpPr>
            <p:spPr>
              <a:xfrm>
                <a:off x="7912508" y="5141460"/>
                <a:ext cx="74612" cy="41275"/>
              </a:xfrm>
              <a:custGeom>
                <a:avLst/>
                <a:gdLst>
                  <a:gd name="txL" fmla="*/ 0 w 47"/>
                  <a:gd name="txT" fmla="*/ 0 h 26"/>
                  <a:gd name="txR" fmla="*/ 47 w 47"/>
                  <a:gd name="txB" fmla="*/ 26 h 2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0"/>
                  </a:cxn>
                  <a:cxn ang="0">
                    <a:pos x="0" y="0"/>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7" h="26">
                    <a:moveTo>
                      <a:pt x="47" y="15"/>
                    </a:moveTo>
                    <a:lnTo>
                      <a:pt x="47" y="21"/>
                    </a:lnTo>
                    <a:lnTo>
                      <a:pt x="47" y="26"/>
                    </a:lnTo>
                    <a:lnTo>
                      <a:pt x="42" y="26"/>
                    </a:lnTo>
                    <a:lnTo>
                      <a:pt x="42" y="21"/>
                    </a:lnTo>
                    <a:lnTo>
                      <a:pt x="32" y="21"/>
                    </a:lnTo>
                    <a:lnTo>
                      <a:pt x="21" y="15"/>
                    </a:lnTo>
                    <a:lnTo>
                      <a:pt x="16" y="10"/>
                    </a:lnTo>
                    <a:lnTo>
                      <a:pt x="5" y="5"/>
                    </a:lnTo>
                    <a:lnTo>
                      <a:pt x="5" y="0"/>
                    </a:lnTo>
                    <a:lnTo>
                      <a:pt x="0" y="0"/>
                    </a:lnTo>
                    <a:lnTo>
                      <a:pt x="5" y="0"/>
                    </a:lnTo>
                    <a:lnTo>
                      <a:pt x="11" y="0"/>
                    </a:lnTo>
                    <a:lnTo>
                      <a:pt x="16" y="0"/>
                    </a:lnTo>
                    <a:lnTo>
                      <a:pt x="21" y="0"/>
                    </a:lnTo>
                    <a:lnTo>
                      <a:pt x="26" y="0"/>
                    </a:lnTo>
                    <a:lnTo>
                      <a:pt x="37" y="5"/>
                    </a:lnTo>
                    <a:lnTo>
                      <a:pt x="42" y="5"/>
                    </a:lnTo>
                    <a:lnTo>
                      <a:pt x="47" y="10"/>
                    </a:lnTo>
                    <a:lnTo>
                      <a:pt x="47" y="15"/>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 name="Freeform 131"/>
              <p:cNvSpPr/>
              <p:nvPr/>
            </p:nvSpPr>
            <p:spPr>
              <a:xfrm>
                <a:off x="7855358" y="4960485"/>
                <a:ext cx="90487" cy="25400"/>
              </a:xfrm>
              <a:custGeom>
                <a:avLst/>
                <a:gdLst>
                  <a:gd name="txL" fmla="*/ 0 w 57"/>
                  <a:gd name="txT" fmla="*/ 0 h 16"/>
                  <a:gd name="txR" fmla="*/ 57 w 57"/>
                  <a:gd name="txB" fmla="*/ 16 h 16"/>
                </a:gdLst>
                <a:ahLst/>
                <a:cxnLst>
                  <a:cxn ang="0">
                    <a:pos x="2147483647" y="0"/>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0"/>
                  </a:cxn>
                  <a:cxn ang="0">
                    <a:pos x="2147483647" y="0"/>
                  </a:cxn>
                </a:cxnLst>
                <a:rect l="txL" t="txT" r="txR" b="txB"/>
                <a:pathLst>
                  <a:path w="57" h="16">
                    <a:moveTo>
                      <a:pt x="20" y="0"/>
                    </a:moveTo>
                    <a:lnTo>
                      <a:pt x="26" y="0"/>
                    </a:lnTo>
                    <a:lnTo>
                      <a:pt x="31" y="0"/>
                    </a:lnTo>
                    <a:lnTo>
                      <a:pt x="41" y="0"/>
                    </a:lnTo>
                    <a:lnTo>
                      <a:pt x="47" y="0"/>
                    </a:lnTo>
                    <a:lnTo>
                      <a:pt x="57" y="0"/>
                    </a:lnTo>
                    <a:lnTo>
                      <a:pt x="52" y="6"/>
                    </a:lnTo>
                    <a:lnTo>
                      <a:pt x="52" y="11"/>
                    </a:lnTo>
                    <a:lnTo>
                      <a:pt x="47" y="11"/>
                    </a:lnTo>
                    <a:lnTo>
                      <a:pt x="41" y="11"/>
                    </a:lnTo>
                    <a:lnTo>
                      <a:pt x="36" y="11"/>
                    </a:lnTo>
                    <a:lnTo>
                      <a:pt x="31" y="11"/>
                    </a:lnTo>
                    <a:lnTo>
                      <a:pt x="15" y="16"/>
                    </a:lnTo>
                    <a:lnTo>
                      <a:pt x="0" y="16"/>
                    </a:lnTo>
                    <a:lnTo>
                      <a:pt x="0" y="6"/>
                    </a:lnTo>
                    <a:lnTo>
                      <a:pt x="10" y="6"/>
                    </a:lnTo>
                    <a:lnTo>
                      <a:pt x="20" y="0"/>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 name="Freeform 132"/>
              <p:cNvSpPr/>
              <p:nvPr/>
            </p:nvSpPr>
            <p:spPr>
              <a:xfrm>
                <a:off x="7863296" y="5019223"/>
                <a:ext cx="115887" cy="15875"/>
              </a:xfrm>
              <a:custGeom>
                <a:avLst/>
                <a:gdLst>
                  <a:gd name="txL" fmla="*/ 0 w 73"/>
                  <a:gd name="txT" fmla="*/ 0 h 10"/>
                  <a:gd name="txR" fmla="*/ 73 w 73"/>
                  <a:gd name="txB" fmla="*/ 10 h 10"/>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Lst>
                <a:rect l="txL" t="txT" r="txR" b="txB"/>
                <a:pathLst>
                  <a:path w="73" h="10">
                    <a:moveTo>
                      <a:pt x="73" y="0"/>
                    </a:moveTo>
                    <a:lnTo>
                      <a:pt x="73" y="5"/>
                    </a:lnTo>
                    <a:lnTo>
                      <a:pt x="73" y="10"/>
                    </a:lnTo>
                    <a:lnTo>
                      <a:pt x="68" y="10"/>
                    </a:lnTo>
                    <a:lnTo>
                      <a:pt x="63" y="10"/>
                    </a:lnTo>
                    <a:lnTo>
                      <a:pt x="57" y="10"/>
                    </a:lnTo>
                    <a:lnTo>
                      <a:pt x="47" y="10"/>
                    </a:lnTo>
                    <a:lnTo>
                      <a:pt x="36" y="10"/>
                    </a:lnTo>
                    <a:lnTo>
                      <a:pt x="21" y="10"/>
                    </a:lnTo>
                    <a:lnTo>
                      <a:pt x="5" y="10"/>
                    </a:lnTo>
                    <a:lnTo>
                      <a:pt x="0" y="5"/>
                    </a:lnTo>
                    <a:lnTo>
                      <a:pt x="21" y="0"/>
                    </a:lnTo>
                    <a:lnTo>
                      <a:pt x="31" y="0"/>
                    </a:lnTo>
                    <a:lnTo>
                      <a:pt x="47" y="0"/>
                    </a:lnTo>
                    <a:lnTo>
                      <a:pt x="57" y="0"/>
                    </a:lnTo>
                    <a:lnTo>
                      <a:pt x="63" y="0"/>
                    </a:lnTo>
                    <a:lnTo>
                      <a:pt x="73" y="0"/>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 name="Freeform 133"/>
              <p:cNvSpPr/>
              <p:nvPr/>
            </p:nvSpPr>
            <p:spPr>
              <a:xfrm>
                <a:off x="7804558" y="5043035"/>
                <a:ext cx="82550" cy="73025"/>
              </a:xfrm>
              <a:custGeom>
                <a:avLst/>
                <a:gdLst>
                  <a:gd name="txL" fmla="*/ 0 w 52"/>
                  <a:gd name="txT" fmla="*/ 0 h 46"/>
                  <a:gd name="txR" fmla="*/ 52 w 52"/>
                  <a:gd name="txB" fmla="*/ 46 h 4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2" h="46">
                    <a:moveTo>
                      <a:pt x="26" y="21"/>
                    </a:moveTo>
                    <a:lnTo>
                      <a:pt x="32" y="15"/>
                    </a:lnTo>
                    <a:lnTo>
                      <a:pt x="32" y="10"/>
                    </a:lnTo>
                    <a:lnTo>
                      <a:pt x="32" y="5"/>
                    </a:lnTo>
                    <a:lnTo>
                      <a:pt x="37" y="0"/>
                    </a:lnTo>
                    <a:lnTo>
                      <a:pt x="42" y="0"/>
                    </a:lnTo>
                    <a:lnTo>
                      <a:pt x="42" y="5"/>
                    </a:lnTo>
                    <a:lnTo>
                      <a:pt x="47" y="5"/>
                    </a:lnTo>
                    <a:lnTo>
                      <a:pt x="52" y="10"/>
                    </a:lnTo>
                    <a:lnTo>
                      <a:pt x="52" y="15"/>
                    </a:lnTo>
                    <a:lnTo>
                      <a:pt x="52" y="21"/>
                    </a:lnTo>
                    <a:lnTo>
                      <a:pt x="47" y="21"/>
                    </a:lnTo>
                    <a:lnTo>
                      <a:pt x="47" y="26"/>
                    </a:lnTo>
                    <a:lnTo>
                      <a:pt x="42" y="26"/>
                    </a:lnTo>
                    <a:lnTo>
                      <a:pt x="37" y="31"/>
                    </a:lnTo>
                    <a:lnTo>
                      <a:pt x="32" y="36"/>
                    </a:lnTo>
                    <a:lnTo>
                      <a:pt x="21" y="41"/>
                    </a:lnTo>
                    <a:lnTo>
                      <a:pt x="11" y="46"/>
                    </a:lnTo>
                    <a:lnTo>
                      <a:pt x="5" y="46"/>
                    </a:lnTo>
                    <a:lnTo>
                      <a:pt x="0" y="46"/>
                    </a:lnTo>
                    <a:lnTo>
                      <a:pt x="0" y="41"/>
                    </a:lnTo>
                    <a:lnTo>
                      <a:pt x="5" y="41"/>
                    </a:lnTo>
                    <a:lnTo>
                      <a:pt x="11" y="36"/>
                    </a:lnTo>
                    <a:lnTo>
                      <a:pt x="16" y="31"/>
                    </a:lnTo>
                    <a:lnTo>
                      <a:pt x="21" y="26"/>
                    </a:lnTo>
                    <a:lnTo>
                      <a:pt x="26" y="21"/>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 name="Freeform 134"/>
              <p:cNvSpPr/>
              <p:nvPr/>
            </p:nvSpPr>
            <p:spPr>
              <a:xfrm>
                <a:off x="7845833" y="5058910"/>
                <a:ext cx="233362" cy="279400"/>
              </a:xfrm>
              <a:custGeom>
                <a:avLst/>
                <a:gdLst>
                  <a:gd name="txL" fmla="*/ 0 w 147"/>
                  <a:gd name="txT" fmla="*/ 0 h 176"/>
                  <a:gd name="txR" fmla="*/ 147 w 147"/>
                  <a:gd name="txB" fmla="*/ 176 h 17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7" h="176">
                    <a:moveTo>
                      <a:pt x="100" y="140"/>
                    </a:moveTo>
                    <a:lnTo>
                      <a:pt x="100" y="140"/>
                    </a:lnTo>
                    <a:lnTo>
                      <a:pt x="105" y="134"/>
                    </a:lnTo>
                    <a:lnTo>
                      <a:pt x="105" y="124"/>
                    </a:lnTo>
                    <a:lnTo>
                      <a:pt x="110" y="114"/>
                    </a:lnTo>
                    <a:lnTo>
                      <a:pt x="115" y="98"/>
                    </a:lnTo>
                    <a:lnTo>
                      <a:pt x="115" y="88"/>
                    </a:lnTo>
                    <a:lnTo>
                      <a:pt x="115" y="78"/>
                    </a:lnTo>
                    <a:lnTo>
                      <a:pt x="115" y="62"/>
                    </a:lnTo>
                    <a:lnTo>
                      <a:pt x="115" y="52"/>
                    </a:lnTo>
                    <a:lnTo>
                      <a:pt x="115" y="36"/>
                    </a:lnTo>
                    <a:lnTo>
                      <a:pt x="115" y="26"/>
                    </a:lnTo>
                    <a:lnTo>
                      <a:pt x="115" y="21"/>
                    </a:lnTo>
                    <a:lnTo>
                      <a:pt x="110" y="21"/>
                    </a:lnTo>
                    <a:lnTo>
                      <a:pt x="105" y="21"/>
                    </a:lnTo>
                    <a:lnTo>
                      <a:pt x="100" y="21"/>
                    </a:lnTo>
                    <a:lnTo>
                      <a:pt x="94" y="21"/>
                    </a:lnTo>
                    <a:lnTo>
                      <a:pt x="79" y="21"/>
                    </a:lnTo>
                    <a:lnTo>
                      <a:pt x="74" y="21"/>
                    </a:lnTo>
                    <a:lnTo>
                      <a:pt x="68" y="21"/>
                    </a:lnTo>
                    <a:lnTo>
                      <a:pt x="63" y="21"/>
                    </a:lnTo>
                    <a:lnTo>
                      <a:pt x="58" y="26"/>
                    </a:lnTo>
                    <a:lnTo>
                      <a:pt x="47" y="26"/>
                    </a:lnTo>
                    <a:lnTo>
                      <a:pt x="37" y="26"/>
                    </a:lnTo>
                    <a:lnTo>
                      <a:pt x="26" y="26"/>
                    </a:lnTo>
                    <a:lnTo>
                      <a:pt x="21" y="31"/>
                    </a:lnTo>
                    <a:lnTo>
                      <a:pt x="11" y="26"/>
                    </a:lnTo>
                    <a:lnTo>
                      <a:pt x="0" y="26"/>
                    </a:lnTo>
                    <a:lnTo>
                      <a:pt x="0" y="21"/>
                    </a:lnTo>
                    <a:lnTo>
                      <a:pt x="11" y="16"/>
                    </a:lnTo>
                    <a:lnTo>
                      <a:pt x="26" y="16"/>
                    </a:lnTo>
                    <a:lnTo>
                      <a:pt x="42" y="16"/>
                    </a:lnTo>
                    <a:lnTo>
                      <a:pt x="63" y="11"/>
                    </a:lnTo>
                    <a:lnTo>
                      <a:pt x="74" y="11"/>
                    </a:lnTo>
                    <a:lnTo>
                      <a:pt x="79" y="11"/>
                    </a:lnTo>
                    <a:lnTo>
                      <a:pt x="89" y="11"/>
                    </a:lnTo>
                    <a:lnTo>
                      <a:pt x="94" y="5"/>
                    </a:lnTo>
                    <a:lnTo>
                      <a:pt x="100" y="5"/>
                    </a:lnTo>
                    <a:lnTo>
                      <a:pt x="105" y="5"/>
                    </a:lnTo>
                    <a:lnTo>
                      <a:pt x="110" y="0"/>
                    </a:lnTo>
                    <a:lnTo>
                      <a:pt x="115" y="0"/>
                    </a:lnTo>
                    <a:lnTo>
                      <a:pt x="121" y="5"/>
                    </a:lnTo>
                    <a:lnTo>
                      <a:pt x="126" y="5"/>
                    </a:lnTo>
                    <a:lnTo>
                      <a:pt x="131" y="11"/>
                    </a:lnTo>
                    <a:lnTo>
                      <a:pt x="136" y="11"/>
                    </a:lnTo>
                    <a:lnTo>
                      <a:pt x="142" y="16"/>
                    </a:lnTo>
                    <a:lnTo>
                      <a:pt x="147" y="21"/>
                    </a:lnTo>
                    <a:lnTo>
                      <a:pt x="142" y="21"/>
                    </a:lnTo>
                    <a:lnTo>
                      <a:pt x="142" y="26"/>
                    </a:lnTo>
                    <a:lnTo>
                      <a:pt x="136" y="26"/>
                    </a:lnTo>
                    <a:lnTo>
                      <a:pt x="136" y="31"/>
                    </a:lnTo>
                    <a:lnTo>
                      <a:pt x="136" y="36"/>
                    </a:lnTo>
                    <a:lnTo>
                      <a:pt x="136" y="42"/>
                    </a:lnTo>
                    <a:lnTo>
                      <a:pt x="136" y="47"/>
                    </a:lnTo>
                    <a:lnTo>
                      <a:pt x="136" y="57"/>
                    </a:lnTo>
                    <a:lnTo>
                      <a:pt x="136" y="62"/>
                    </a:lnTo>
                    <a:lnTo>
                      <a:pt x="136" y="83"/>
                    </a:lnTo>
                    <a:lnTo>
                      <a:pt x="136" y="98"/>
                    </a:lnTo>
                    <a:lnTo>
                      <a:pt x="131" y="109"/>
                    </a:lnTo>
                    <a:lnTo>
                      <a:pt x="131" y="124"/>
                    </a:lnTo>
                    <a:lnTo>
                      <a:pt x="131" y="134"/>
                    </a:lnTo>
                    <a:lnTo>
                      <a:pt x="126" y="145"/>
                    </a:lnTo>
                    <a:lnTo>
                      <a:pt x="121" y="150"/>
                    </a:lnTo>
                    <a:lnTo>
                      <a:pt x="115" y="160"/>
                    </a:lnTo>
                    <a:lnTo>
                      <a:pt x="110" y="165"/>
                    </a:lnTo>
                    <a:lnTo>
                      <a:pt x="105" y="171"/>
                    </a:lnTo>
                    <a:lnTo>
                      <a:pt x="100" y="176"/>
                    </a:lnTo>
                    <a:lnTo>
                      <a:pt x="94" y="176"/>
                    </a:lnTo>
                    <a:lnTo>
                      <a:pt x="94" y="171"/>
                    </a:lnTo>
                    <a:lnTo>
                      <a:pt x="89" y="171"/>
                    </a:lnTo>
                    <a:lnTo>
                      <a:pt x="89" y="165"/>
                    </a:lnTo>
                    <a:lnTo>
                      <a:pt x="89" y="160"/>
                    </a:lnTo>
                    <a:lnTo>
                      <a:pt x="84" y="155"/>
                    </a:lnTo>
                    <a:lnTo>
                      <a:pt x="79" y="155"/>
                    </a:lnTo>
                    <a:lnTo>
                      <a:pt x="74" y="150"/>
                    </a:lnTo>
                    <a:lnTo>
                      <a:pt x="68" y="145"/>
                    </a:lnTo>
                    <a:lnTo>
                      <a:pt x="63" y="145"/>
                    </a:lnTo>
                    <a:lnTo>
                      <a:pt x="63" y="140"/>
                    </a:lnTo>
                    <a:lnTo>
                      <a:pt x="68" y="140"/>
                    </a:lnTo>
                    <a:lnTo>
                      <a:pt x="79" y="140"/>
                    </a:lnTo>
                    <a:lnTo>
                      <a:pt x="84" y="140"/>
                    </a:lnTo>
                    <a:lnTo>
                      <a:pt x="89" y="140"/>
                    </a:lnTo>
                    <a:lnTo>
                      <a:pt x="94" y="140"/>
                    </a:lnTo>
                    <a:lnTo>
                      <a:pt x="100" y="140"/>
                    </a:lnTo>
                  </a:path>
                </a:pathLst>
              </a:custGeom>
              <a:solidFill>
                <a:schemeClr val="tx1">
                  <a:alpha val="100000"/>
                </a:schemeClr>
              </a:solidFill>
              <a:ln w="5" cap="flat" cmpd="sng">
                <a:solidFill>
                  <a:schemeClr val="tx1">
                    <a:alpha val="100000"/>
                  </a:schemeClr>
                </a:solidFill>
                <a:prstDash val="solid"/>
                <a:round/>
                <a:headEnd type="none" w="med" len="med"/>
                <a:tailEnd type="none" w="med" len="med"/>
              </a:ln>
            </p:spPr>
            <p:txBody>
              <a:bodyPr/>
              <a:lstStyle/>
              <a:p>
                <a:endParaRPr lang="zh-CN" altLang="en-US"/>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split orient="vert" dir="in"/>
      </p:transition>
    </mc:Choice>
    <mc:Fallback xmlns="">
      <p:transition spd="slow">
        <p:split orient="vert" dir="in"/>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组合 4"/>
          <p:cNvGrpSpPr/>
          <p:nvPr/>
        </p:nvGrpSpPr>
        <p:grpSpPr>
          <a:xfrm>
            <a:off x="2769235" y="2428240"/>
            <a:ext cx="12365355" cy="1940560"/>
            <a:chOff x="1066" y="3939"/>
            <a:chExt cx="19473" cy="3056"/>
          </a:xfrm>
        </p:grpSpPr>
        <p:grpSp>
          <p:nvGrpSpPr>
            <p:cNvPr id="3" name="组合 2"/>
            <p:cNvGrpSpPr/>
            <p:nvPr/>
          </p:nvGrpSpPr>
          <p:grpSpPr>
            <a:xfrm>
              <a:off x="1616" y="6173"/>
              <a:ext cx="16788" cy="822"/>
              <a:chOff x="7216" y="6185"/>
              <a:chExt cx="16788" cy="822"/>
            </a:xfrm>
          </p:grpSpPr>
          <p:sp>
            <p:nvSpPr>
              <p:cNvPr id="15" name="矩形 14"/>
              <p:cNvSpPr/>
              <p:nvPr/>
            </p:nvSpPr>
            <p:spPr>
              <a:xfrm>
                <a:off x="7216" y="6185"/>
                <a:ext cx="3632" cy="822"/>
              </a:xfrm>
              <a:prstGeom prst="rect">
                <a:avLst/>
              </a:prstGeom>
            </p:spPr>
            <p:txBody>
              <a:bodyPr wrap="square">
                <a:spAutoFit/>
              </a:bodyPr>
              <a:lstStyle/>
              <a:p>
                <a:pPr algn="l"/>
                <a:r>
                  <a:rPr lang="en-US" altLang="zh-CN" sz="2800" dirty="0">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Lesson 8</a:t>
                </a:r>
                <a:endParaRPr lang="zh-CN" altLang="en-US" sz="2800" dirty="0">
                  <a:latin typeface="华文细黑" panose="02010600040101010101" pitchFamily="2" charset="-122"/>
                  <a:ea typeface="华文细黑" panose="02010600040101010101" pitchFamily="2" charset="-122"/>
                </a:endParaRPr>
              </a:p>
            </p:txBody>
          </p:sp>
          <p:sp>
            <p:nvSpPr>
              <p:cNvPr id="18" name="矩形 17"/>
              <p:cNvSpPr/>
              <p:nvPr/>
            </p:nvSpPr>
            <p:spPr>
              <a:xfrm>
                <a:off x="11694" y="6185"/>
                <a:ext cx="12310" cy="822"/>
              </a:xfrm>
              <a:prstGeom prst="rect">
                <a:avLst/>
              </a:prstGeom>
            </p:spPr>
            <p:txBody>
              <a:bodyPr wrap="square">
                <a:spAutoFit/>
              </a:bodyPr>
              <a:lstStyle/>
              <a:p>
                <a:pPr algn="l"/>
                <a:r>
                  <a:rPr lang="en-US" sz="2800" dirty="0">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I want to drink tea.</a:t>
                </a:r>
              </a:p>
            </p:txBody>
          </p:sp>
        </p:grpSp>
        <p:grpSp>
          <p:nvGrpSpPr>
            <p:cNvPr id="2" name="组合 1"/>
            <p:cNvGrpSpPr/>
            <p:nvPr/>
          </p:nvGrpSpPr>
          <p:grpSpPr>
            <a:xfrm>
              <a:off x="1066" y="3939"/>
              <a:ext cx="19473" cy="2113"/>
              <a:chOff x="6666" y="3951"/>
              <a:chExt cx="19473" cy="2113"/>
            </a:xfrm>
          </p:grpSpPr>
          <p:sp>
            <p:nvSpPr>
              <p:cNvPr id="6" name="文本框 7"/>
              <p:cNvSpPr txBox="1"/>
              <p:nvPr/>
            </p:nvSpPr>
            <p:spPr>
              <a:xfrm>
                <a:off x="6667" y="4612"/>
                <a:ext cx="19472" cy="14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第八课  </a:t>
                </a:r>
                <a:r>
                  <a:rPr lang="en-US" altLang="zh-CN" sz="540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540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我想喝茶。</a:t>
                </a:r>
              </a:p>
            </p:txBody>
          </p:sp>
          <p:sp>
            <p:nvSpPr>
              <p:cNvPr id="19" name="矩形 18"/>
              <p:cNvSpPr/>
              <p:nvPr/>
            </p:nvSpPr>
            <p:spPr>
              <a:xfrm>
                <a:off x="6666" y="3951"/>
                <a:ext cx="13832" cy="822"/>
              </a:xfrm>
              <a:prstGeom prst="rect">
                <a:avLst/>
              </a:prstGeom>
            </p:spPr>
            <p:txBody>
              <a:bodyPr wrap="square">
                <a:spAutoFit/>
              </a:bodyPr>
              <a:lstStyle/>
              <a:p>
                <a:r>
                  <a:rPr lang="en-US" altLang="zh-CN" sz="2800" dirty="0" err="1">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  dì   bā   kè            wǒ xiǎng hē chá</a:t>
                </a:r>
                <a:endParaRPr lang="zh-CN" altLang="en-US" sz="2800" dirty="0">
                  <a:latin typeface="华文细黑" panose="02010600040101010101" pitchFamily="2" charset="-122"/>
                  <a:ea typeface="华文细黑" panose="02010600040101010101" pitchFamily="2" charset="-122"/>
                </a:endParaRPr>
              </a:p>
            </p:txBody>
          </p:sp>
        </p:grpSp>
      </p:grpSp>
      <p:sp>
        <p:nvSpPr>
          <p:cNvPr id="16" name="矩形 15"/>
          <p:cNvSpPr/>
          <p:nvPr/>
        </p:nvSpPr>
        <p:spPr>
          <a:xfrm>
            <a:off x="2291715" y="2143125"/>
            <a:ext cx="8565515" cy="2571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C:\Users\Administrator\Desktop\小红书\对外汉语战略搞钱计划\教学素材\动图\动图2_matting.gif动图2_matting"/>
          <p:cNvPicPr>
            <a:picLocks noChangeAspect="1"/>
          </p:cNvPicPr>
          <p:nvPr/>
        </p:nvPicPr>
        <p:blipFill>
          <a:blip r:embed="rId2"/>
          <a:srcRect/>
          <a:stretch>
            <a:fillRect/>
          </a:stretch>
        </p:blipFill>
        <p:spPr>
          <a:xfrm flipH="1">
            <a:off x="-884555" y="1188720"/>
            <a:ext cx="5974080" cy="4480560"/>
          </a:xfrm>
          <a:prstGeom prst="rect">
            <a:avLst/>
          </a:prstGeom>
        </p:spPr>
      </p:pic>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第八课</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8243" y="702214"/>
            <a:ext cx="37287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HSK Standard  Course 1  Lesson 8</a:t>
            </a:r>
          </a:p>
        </p:txBody>
      </p:sp>
      <p:pic>
        <p:nvPicPr>
          <p:cNvPr id="4" name="图片 3" descr="1"/>
          <p:cNvPicPr>
            <a:picLocks noChangeAspect="1"/>
          </p:cNvPicPr>
          <p:nvPr/>
        </p:nvPicPr>
        <p:blipFill>
          <a:blip r:embed="rId3"/>
          <a:stretch>
            <a:fillRect/>
          </a:stretch>
        </p:blipFill>
        <p:spPr>
          <a:xfrm>
            <a:off x="10718800" y="0"/>
            <a:ext cx="1459230" cy="1459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nodeType="clickEffect">
                                  <p:stCondLst>
                                    <p:cond delay="0"/>
                                  </p:stCondLst>
                                  <p:childTnLst>
                                    <p:animMotion origin="layout" path="M 2.08333E-7 -4.81481E-6 L 0.92513 -4.81481E-6 " pathEditMode="relative" rAng="0" ptsTypes="AA">
                                      <p:cBhvr>
                                        <p:cTn id="6" dur="5000" fill="hold"/>
                                        <p:tgtEl>
                                          <p:spTgt spid="13"/>
                                        </p:tgtEl>
                                        <p:attrNameLst>
                                          <p:attrName>ppt_x</p:attrName>
                                          <p:attrName>ppt_y</p:attrName>
                                        </p:attrNameLst>
                                      </p:cBhvr>
                                      <p:rCtr x="46250" y="0"/>
                                    </p:animMotion>
                                  </p:childTnLst>
                                </p:cTn>
                              </p:par>
                              <p:par>
                                <p:cTn id="7" presetID="63" presetClass="path" presetSubtype="0" fill="hold" grpId="0" nodeType="withEffect">
                                  <p:stCondLst>
                                    <p:cond delay="0"/>
                                  </p:stCondLst>
                                  <p:childTnLst>
                                    <p:animMotion origin="layout" path="M -1.45833E-6 7.40741E-7 L 0.92513 7.40741E-7 " pathEditMode="relative" rAng="0" ptsTypes="AA">
                                      <p:cBhvr>
                                        <p:cTn id="8" dur="5000" fill="hold"/>
                                        <p:tgtEl>
                                          <p:spTgt spid="16"/>
                                        </p:tgtEl>
                                        <p:attrNameLst>
                                          <p:attrName>ppt_x</p:attrName>
                                          <p:attrName>ppt_y</p:attrName>
                                        </p:attrNameLst>
                                      </p:cBhvr>
                                      <p:rCtr x="46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54722"/>
          <a:stretch>
            <a:fillRect/>
          </a:stretch>
        </p:blipFill>
        <p:spPr>
          <a:xfrm>
            <a:off x="1609394" y="2910920"/>
            <a:ext cx="8973213" cy="3724565"/>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47083"/>
          <a:stretch>
            <a:fillRect/>
          </a:stretch>
        </p:blipFill>
        <p:spPr>
          <a:xfrm>
            <a:off x="1609394" y="2346186"/>
            <a:ext cx="8885546" cy="3649538"/>
          </a:xfrm>
          <a:prstGeom prst="rect">
            <a:avLst/>
          </a:prstGeom>
        </p:spPr>
      </p:pic>
      <p:pic>
        <p:nvPicPr>
          <p:cNvPr id="18" name="图片 17" descr="C:\Users\Administrator\Desktop\小红书\对外汉语战略搞钱计划\卡通头像\2.png2"/>
          <p:cNvPicPr>
            <a:picLocks noChangeAspect="1"/>
          </p:cNvPicPr>
          <p:nvPr/>
        </p:nvPicPr>
        <p:blipFill rotWithShape="1">
          <a:blip r:embed="rId3"/>
          <a:srcRect/>
          <a:stretch>
            <a:fillRect/>
          </a:stretch>
        </p:blipFill>
        <p:spPr>
          <a:xfrm>
            <a:off x="2263141" y="2857500"/>
            <a:ext cx="2981325" cy="2981960"/>
          </a:xfrm>
          <a:prstGeom prst="rect">
            <a:avLst/>
          </a:prstGeom>
        </p:spPr>
      </p:pic>
      <p:pic>
        <p:nvPicPr>
          <p:cNvPr id="17" name="图片 16" descr="C:\Users\Administrator\Desktop\小红书\对外汉语战略搞钱计划\卡通头像\嘟嘴.png嘟嘴"/>
          <p:cNvPicPr>
            <a:picLocks noChangeAspect="1"/>
          </p:cNvPicPr>
          <p:nvPr/>
        </p:nvPicPr>
        <p:blipFill rotWithShape="1">
          <a:blip r:embed="rId4"/>
          <a:srcRect/>
          <a:stretch>
            <a:fillRect/>
          </a:stretch>
        </p:blipFill>
        <p:spPr>
          <a:xfrm>
            <a:off x="6671946" y="2910205"/>
            <a:ext cx="2928620" cy="2929255"/>
          </a:xfrm>
          <a:prstGeom prst="rect">
            <a:avLst/>
          </a:prstGeom>
          <a:effectLst>
            <a:outerShdw blurRad="63500" sx="105000" sy="105000" algn="ctr" rotWithShape="0">
              <a:prstClr val="black">
                <a:alpha val="40000"/>
              </a:prstClr>
            </a:outerShdw>
          </a:effectLst>
        </p:spPr>
      </p:pic>
      <p:sp>
        <p:nvSpPr>
          <p:cNvPr id="20" name="文本框 19"/>
          <p:cNvSpPr txBox="1"/>
          <p:nvPr/>
        </p:nvSpPr>
        <p:spPr>
          <a:xfrm>
            <a:off x="3463663" y="1671088"/>
            <a:ext cx="5177007" cy="1568450"/>
          </a:xfrm>
          <a:prstGeom prst="rect">
            <a:avLst/>
          </a:prstGeom>
          <a:noFill/>
        </p:spPr>
        <p:txBody>
          <a:bodyPr wrap="square" rtlCol="0">
            <a:spAutoFit/>
          </a:bodyPr>
          <a:lstStyle/>
          <a:p>
            <a:pPr algn="dist"/>
            <a:r>
              <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rPr>
              <a:t>再见</a:t>
            </a:r>
          </a:p>
        </p:txBody>
      </p:sp>
      <p:grpSp>
        <p:nvGrpSpPr>
          <p:cNvPr id="7" name="组合 6"/>
          <p:cNvGrpSpPr/>
          <p:nvPr/>
        </p:nvGrpSpPr>
        <p:grpSpPr>
          <a:xfrm>
            <a:off x="-35242" y="-635"/>
            <a:ext cx="12235180" cy="7702550"/>
            <a:chOff x="-57" y="-1"/>
            <a:chExt cx="19268" cy="12130"/>
          </a:xfrm>
        </p:grpSpPr>
        <p:sp>
          <p:nvSpPr>
            <p:cNvPr id="15" name="任意多边形: 形状 14"/>
            <p:cNvSpPr/>
            <p:nvPr/>
          </p:nvSpPr>
          <p:spPr>
            <a:xfrm>
              <a:off x="0" y="1291"/>
              <a:ext cx="19197" cy="10839"/>
            </a:xfrm>
            <a:custGeom>
              <a:avLst/>
              <a:gdLst>
                <a:gd name="connsiteX0" fmla="*/ 3583673 w 12192000"/>
                <a:gd name="connsiteY0" fmla="*/ 2333624 h 6858000"/>
                <a:gd name="connsiteX1" fmla="*/ 2468198 w 12192000"/>
                <a:gd name="connsiteY1" fmla="*/ 3429000 h 6858000"/>
                <a:gd name="connsiteX2" fmla="*/ 3583673 w 12192000"/>
                <a:gd name="connsiteY2" fmla="*/ 4524376 h 6858000"/>
                <a:gd name="connsiteX3" fmla="*/ 3583694 w 12192000"/>
                <a:gd name="connsiteY3" fmla="*/ 4524374 h 6858000"/>
                <a:gd name="connsiteX4" fmla="*/ 8608307 w 12192000"/>
                <a:gd name="connsiteY4" fmla="*/ 4524374 h 6858000"/>
                <a:gd name="connsiteX5" fmla="*/ 8608327 w 12192000"/>
                <a:gd name="connsiteY5" fmla="*/ 4524376 h 6858000"/>
                <a:gd name="connsiteX6" fmla="*/ 8608349 w 12192000"/>
                <a:gd name="connsiteY6" fmla="*/ 4524374 h 6858000"/>
                <a:gd name="connsiteX7" fmla="*/ 8728919 w 12192000"/>
                <a:gd name="connsiteY7" fmla="*/ 4524374 h 6858000"/>
                <a:gd name="connsiteX8" fmla="*/ 8728919 w 12192000"/>
                <a:gd name="connsiteY8" fmla="*/ 4512439 h 6858000"/>
                <a:gd name="connsiteX9" fmla="*/ 8833135 w 12192000"/>
                <a:gd name="connsiteY9" fmla="*/ 4502121 h 6858000"/>
                <a:gd name="connsiteX10" fmla="*/ 9723802 w 12192000"/>
                <a:gd name="connsiteY10" fmla="*/ 3429000 h 6858000"/>
                <a:gd name="connsiteX11" fmla="*/ 8833135 w 12192000"/>
                <a:gd name="connsiteY11" fmla="*/ 2355879 h 6858000"/>
                <a:gd name="connsiteX12" fmla="*/ 8728919 w 12192000"/>
                <a:gd name="connsiteY12" fmla="*/ 2345561 h 6858000"/>
                <a:gd name="connsiteX13" fmla="*/ 8728919 w 12192000"/>
                <a:gd name="connsiteY13" fmla="*/ 2333624 h 6858000"/>
                <a:gd name="connsiteX14" fmla="*/ 8608327 w 12192000"/>
                <a:gd name="connsiteY14" fmla="*/ 2333624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0 w 12192000"/>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8000">
                  <a:moveTo>
                    <a:pt x="3583673" y="2333624"/>
                  </a:moveTo>
                  <a:cubicBezTo>
                    <a:pt x="2967613" y="2333624"/>
                    <a:pt x="2468198" y="2824041"/>
                    <a:pt x="2468198" y="3429000"/>
                  </a:cubicBezTo>
                  <a:cubicBezTo>
                    <a:pt x="2468198" y="4033959"/>
                    <a:pt x="2967613" y="4524376"/>
                    <a:pt x="3583673" y="4524376"/>
                  </a:cubicBezTo>
                  <a:lnTo>
                    <a:pt x="3583694" y="4524374"/>
                  </a:lnTo>
                  <a:lnTo>
                    <a:pt x="8608307" y="4524374"/>
                  </a:lnTo>
                  <a:lnTo>
                    <a:pt x="8608327" y="4524376"/>
                  </a:lnTo>
                  <a:lnTo>
                    <a:pt x="8608349" y="4524374"/>
                  </a:lnTo>
                  <a:lnTo>
                    <a:pt x="8728919" y="4524374"/>
                  </a:lnTo>
                  <a:lnTo>
                    <a:pt x="8728919" y="4512439"/>
                  </a:lnTo>
                  <a:lnTo>
                    <a:pt x="8833135" y="4502121"/>
                  </a:lnTo>
                  <a:cubicBezTo>
                    <a:pt x="9341439" y="4399982"/>
                    <a:pt x="9723802" y="3958340"/>
                    <a:pt x="9723802" y="3429000"/>
                  </a:cubicBezTo>
                  <a:cubicBezTo>
                    <a:pt x="9723802" y="2899661"/>
                    <a:pt x="9341439" y="2458018"/>
                    <a:pt x="8833135" y="2355879"/>
                  </a:cubicBezTo>
                  <a:lnTo>
                    <a:pt x="8728919" y="2345561"/>
                  </a:lnTo>
                  <a:lnTo>
                    <a:pt x="8728919" y="2333624"/>
                  </a:lnTo>
                  <a:lnTo>
                    <a:pt x="8608327" y="2333624"/>
                  </a:lnTo>
                  <a:close/>
                  <a:moveTo>
                    <a:pt x="0" y="0"/>
                  </a:moveTo>
                  <a:lnTo>
                    <a:pt x="12192000" y="0"/>
                  </a:lnTo>
                  <a:lnTo>
                    <a:pt x="12192000" y="6858000"/>
                  </a:lnTo>
                  <a:lnTo>
                    <a:pt x="0" y="6858000"/>
                  </a:lnTo>
                  <a:close/>
                </a:path>
              </a:pathLst>
            </a:cu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ffectLst>
                  <a:innerShdw blurRad="114300">
                    <a:prstClr val="black"/>
                  </a:innerShdw>
                </a:effectLst>
              </a:endParaRPr>
            </a:p>
          </p:txBody>
        </p:sp>
        <p:pic>
          <p:nvPicPr>
            <p:cNvPr id="4" name="图片 3"/>
            <p:cNvPicPr>
              <a:picLocks noChangeAspect="1"/>
            </p:cNvPicPr>
            <p:nvPr/>
          </p:nvPicPr>
          <p:blipFill>
            <a:blip r:embed="rId5"/>
            <a:stretch>
              <a:fillRect/>
            </a:stretch>
          </p:blipFill>
          <p:spPr>
            <a:xfrm>
              <a:off x="-57" y="-1"/>
              <a:ext cx="19268" cy="1744"/>
            </a:xfrm>
            <a:prstGeom prst="rect">
              <a:avLst/>
            </a:prstGeom>
          </p:spPr>
        </p:pic>
      </p:grpSp>
      <p:sp>
        <p:nvSpPr>
          <p:cNvPr id="8" name="文本框 7"/>
          <p:cNvSpPr txBox="1"/>
          <p:nvPr/>
        </p:nvSpPr>
        <p:spPr>
          <a:xfrm>
            <a:off x="3464204" y="1670813"/>
            <a:ext cx="5177816" cy="1322070"/>
          </a:xfrm>
          <a:prstGeom prst="rect">
            <a:avLst/>
          </a:prstGeom>
          <a:noFill/>
        </p:spPr>
        <p:txBody>
          <a:bodyPr wrap="square" rtlCol="0">
            <a:spAutoFit/>
          </a:bodyPr>
          <a:lstStyle/>
          <a:p>
            <a:pPr algn="dist"/>
            <a:r>
              <a:rPr lang="zh-CN" altLang="en-US"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再见</a:t>
            </a:r>
            <a:r>
              <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Bye</a:t>
            </a:r>
          </a:p>
        </p:txBody>
      </p:sp>
      <p:sp>
        <p:nvSpPr>
          <p:cNvPr id="24" name="文本框 7"/>
          <p:cNvSpPr txBox="1"/>
          <p:nvPr/>
        </p:nvSpPr>
        <p:spPr>
          <a:xfrm>
            <a:off x="-48577" y="213995"/>
            <a:ext cx="530034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第八课</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8243" y="702214"/>
            <a:ext cx="37287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HSK Standard  Course 1  Lesson 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63" presetClass="path" presetSubtype="0" fill="hold" nodeType="withEffect">
                                  <p:stCondLst>
                                    <p:cond delay="0"/>
                                  </p:stCondLst>
                                  <p:childTnLst>
                                    <p:animMotion origin="layout" path="M -2.5E-6 -1.11111E-6 L 0.3806 -1.11111E-6 " pathEditMode="relative" rAng="0" ptsTypes="AA">
                                      <p:cBhvr>
                                        <p:cTn id="9" dur="1000" fill="hold"/>
                                        <p:tgtEl>
                                          <p:spTgt spid="18"/>
                                        </p:tgtEl>
                                        <p:attrNameLst>
                                          <p:attrName>ppt_x</p:attrName>
                                          <p:attrName>ppt_y</p:attrName>
                                        </p:attrNameLst>
                                      </p:cBhvr>
                                      <p:rCtr x="19023" y="0"/>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32" presetClass="emph" presetSubtype="0" repeatCount="4000" fill="hold" grpId="1" nodeType="withEffect">
                                  <p:stCondLst>
                                    <p:cond delay="0"/>
                                  </p:stCondLst>
                                  <p:childTnLst>
                                    <p:animRot by="120000">
                                      <p:cBhvr>
                                        <p:cTn id="16" dur="100" fill="hold">
                                          <p:stCondLst>
                                            <p:cond delay="0"/>
                                          </p:stCondLst>
                                        </p:cTn>
                                        <p:tgtEl>
                                          <p:spTgt spid="20"/>
                                        </p:tgtEl>
                                        <p:attrNameLst>
                                          <p:attrName>r</p:attrName>
                                        </p:attrNameLst>
                                      </p:cBhvr>
                                    </p:animRot>
                                    <p:animRot by="-240000">
                                      <p:cBhvr>
                                        <p:cTn id="17" dur="200" fill="hold">
                                          <p:stCondLst>
                                            <p:cond delay="200"/>
                                          </p:stCondLst>
                                        </p:cTn>
                                        <p:tgtEl>
                                          <p:spTgt spid="20"/>
                                        </p:tgtEl>
                                        <p:attrNameLst>
                                          <p:attrName>r</p:attrName>
                                        </p:attrNameLst>
                                      </p:cBhvr>
                                    </p:animRot>
                                    <p:animRot by="240000">
                                      <p:cBhvr>
                                        <p:cTn id="18" dur="200" fill="hold">
                                          <p:stCondLst>
                                            <p:cond delay="400"/>
                                          </p:stCondLst>
                                        </p:cTn>
                                        <p:tgtEl>
                                          <p:spTgt spid="20"/>
                                        </p:tgtEl>
                                        <p:attrNameLst>
                                          <p:attrName>r</p:attrName>
                                        </p:attrNameLst>
                                      </p:cBhvr>
                                    </p:animRot>
                                    <p:animRot by="-240000">
                                      <p:cBhvr>
                                        <p:cTn id="19" dur="200" fill="hold">
                                          <p:stCondLst>
                                            <p:cond delay="600"/>
                                          </p:stCondLst>
                                        </p:cTn>
                                        <p:tgtEl>
                                          <p:spTgt spid="20"/>
                                        </p:tgtEl>
                                        <p:attrNameLst>
                                          <p:attrName>r</p:attrName>
                                        </p:attrNameLst>
                                      </p:cBhvr>
                                    </p:animRot>
                                    <p:animRot by="120000">
                                      <p:cBhvr>
                                        <p:cTn id="20" dur="200" fill="hold">
                                          <p:stCondLst>
                                            <p:cond delay="800"/>
                                          </p:stCondLst>
                                        </p:cTn>
                                        <p:tgtEl>
                                          <p:spTgt spid="20"/>
                                        </p:tgtEl>
                                        <p:attrNameLst>
                                          <p:attrName>r</p:attrName>
                                        </p:attrNameLst>
                                      </p:cBhvr>
                                    </p:animRot>
                                  </p:childTnLst>
                                </p:cTn>
                              </p:par>
                              <p:par>
                                <p:cTn id="21" presetID="32" presetClass="emph" presetSubtype="0" repeatCount="4000" fill="hold" grpId="1" nodeType="with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5735" y="213995"/>
            <a:ext cx="188087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22" name="文本框 7"/>
          <p:cNvSpPr txBox="1"/>
          <p:nvPr/>
        </p:nvSpPr>
        <p:spPr>
          <a:xfrm>
            <a:off x="237490" y="702310"/>
            <a:ext cx="1678305" cy="368300"/>
          </a:xfrm>
          <a:prstGeom prst="rect">
            <a:avLst/>
          </a:prstGeom>
          <a:noFill/>
        </p:spPr>
        <p:txBody>
          <a:bodyPr wrap="non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W</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70" name="做"/>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宋体" panose="02010600030101010101" pitchFamily="2" charset="-122"/>
                </a:rPr>
                <a:t>qù</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去</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go</a:t>
              </a:r>
            </a:p>
          </p:txBody>
        </p:sp>
      </p:grpSp>
      <p:grpSp>
        <p:nvGrpSpPr>
          <p:cNvPr id="64" name="妈妈"/>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9628" y="3587"/>
              <a:ext cx="7429" cy="4603"/>
            </a:xfrm>
            <a:prstGeom prst="rect">
              <a:avLst/>
            </a:prstGeom>
            <a:grpFill/>
            <a:ln>
              <a:solidFill>
                <a:schemeClr val="accent1"/>
              </a:solidFill>
            </a:ln>
          </p:spPr>
          <p:txBody>
            <a:bodyPr wrap="square" rtlCol="0">
              <a:spAutoFit/>
            </a:bodyPr>
            <a:lstStyle/>
            <a:p>
              <a:pPr algn="ctr">
                <a:buClrTx/>
                <a:buSzTx/>
                <a:buFontTx/>
              </a:pP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xīng qī</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星</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期</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week</a:t>
              </a:r>
            </a:p>
          </p:txBody>
        </p:sp>
      </p:grpSp>
      <p:grpSp>
        <p:nvGrpSpPr>
          <p:cNvPr id="58" name="妈妈"/>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628" y="3587"/>
              <a:ext cx="7429" cy="4603"/>
            </a:xfrm>
            <a:prstGeom prst="rect">
              <a:avLst/>
            </a:prstGeom>
            <a:grpFill/>
            <a:ln>
              <a:solidFill>
                <a:schemeClr val="accent3"/>
              </a:solidFill>
            </a:ln>
          </p:spPr>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宋体" panose="02010600030101010101" pitchFamily="2" charset="-122"/>
                </a:rPr>
                <a:t>yuè</a:t>
              </a:r>
              <a:r>
                <a:rPr lang="en-US" altLang="zh-CN" sz="8000" b="1" dirty="0">
                  <a:solidFill>
                    <a:srgbClr val="000000"/>
                  </a:solidFill>
                  <a:latin typeface="思源黑体 CN Regular" panose="020B0500000000000000" pitchFamily="34" charset="-122"/>
                  <a:ea typeface="思源黑体 CN Regular" panose="020B0500000000000000" pitchFamily="34" charset="-122"/>
                  <a:sym typeface="Times New Roman" panose="02020603050405020304" pitchFamily="18" charset="0"/>
                </a:rPr>
                <a:t> </a:t>
              </a:r>
              <a:endParaRPr lang="en-US" sz="8000" b="1" dirty="0">
                <a:solidFill>
                  <a:schemeClr val="tx1"/>
                </a:solidFill>
                <a:latin typeface="思源黑体 CN Regular" panose="020B0500000000000000" pitchFamily="34" charset="-122"/>
                <a:ea typeface="思源黑体 CN Regular" panose="020B0500000000000000" pitchFamily="34"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月</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month</a:t>
              </a:r>
            </a:p>
          </p:txBody>
        </p:sp>
      </p:grpSp>
      <p:grpSp>
        <p:nvGrpSpPr>
          <p:cNvPr id="34" name="菜"/>
          <p:cNvGrpSpPr/>
          <p:nvPr/>
        </p:nvGrpSpPr>
        <p:grpSpPr>
          <a:xfrm>
            <a:off x="6114733" y="735965"/>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587"/>
              <a:ext cx="7429" cy="4603"/>
            </a:xfrm>
            <a:prstGeom prst="rect">
              <a:avLst/>
            </a:prstGeom>
            <a:grpFill/>
            <a:ln>
              <a:solidFill>
                <a:schemeClr val="accent5"/>
              </a:solidFill>
            </a:ln>
          </p:spPr>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宋体" panose="02010600030101010101" pitchFamily="2" charset="-122"/>
                </a:rPr>
                <a:t>jīn tiān</a:t>
              </a:r>
              <a:endParaRPr lang="en-US" sz="8000" b="1" dirty="0">
                <a:solidFill>
                  <a:schemeClr val="tx1"/>
                </a:solidFill>
                <a:latin typeface="思源黑体 CN Regular" panose="020B0500000000000000" pitchFamily="34" charset="-122"/>
                <a:ea typeface="思源黑体 CN Regular" panose="020B0500000000000000" pitchFamily="34"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今</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天</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today</a:t>
              </a:r>
            </a:p>
          </p:txBody>
        </p:sp>
      </p:grpSp>
      <p:grpSp>
        <p:nvGrpSpPr>
          <p:cNvPr id="16" name="怎么"/>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4603"/>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8000" b="1" dirty="0">
                  <a:latin typeface="思源黑体 CN Regular" panose="020B0500000000000000" pitchFamily="34" charset="-122"/>
                  <a:ea typeface="思源黑体 CN Regular" panose="020B0500000000000000" pitchFamily="34" charset="-122"/>
                  <a:sym typeface="Times New Roman" panose="02020603050405020304" pitchFamily="18" charset="0"/>
                </a:rPr>
                <a:t>h</a:t>
              </a:r>
              <a:r>
                <a:rPr lang="en-US" sz="8000" b="1" dirty="0">
                  <a:latin typeface="华文细黑" panose="02010600040101010101" pitchFamily="2" charset="-122"/>
                  <a:ea typeface="华文细黑" panose="02010600040101010101" pitchFamily="2" charset="-122"/>
                  <a:sym typeface="Times New Roman" panose="02020603050405020304" pitchFamily="18" charset="0"/>
                </a:rPr>
                <a:t>à</a:t>
              </a:r>
              <a:r>
                <a:rPr lang="en-US" sz="8000" b="1" dirty="0">
                  <a:latin typeface="思源黑体 CN Regular" panose="020B0500000000000000" pitchFamily="34" charset="-122"/>
                  <a:ea typeface="思源黑体 CN Regular" panose="020B0500000000000000" pitchFamily="34" charset="-122"/>
                  <a:sym typeface="Times New Roman" panose="02020603050405020304" pitchFamily="18" charset="0"/>
                </a:rPr>
                <a:t>o</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号</a:t>
              </a:r>
            </a:p>
            <a:p>
              <a:pPr algn="ctr"/>
              <a:r>
                <a:rPr lang="en-US"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date</a:t>
              </a:r>
            </a:p>
          </p:txBody>
        </p:sp>
      </p:grpSp>
      <p:grpSp>
        <p:nvGrpSpPr>
          <p:cNvPr id="29" name="做"/>
          <p:cNvGrpSpPr/>
          <p:nvPr/>
        </p:nvGrpSpPr>
        <p:grpSpPr>
          <a:xfrm>
            <a:off x="6114733" y="735965"/>
            <a:ext cx="4739005" cy="5817235"/>
            <a:chOff x="9628" y="1159"/>
            <a:chExt cx="7463"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宋体" panose="02010600030101010101" pitchFamily="2" charset="-122"/>
                </a:rPr>
                <a:t>wèn</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问</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ask</a:t>
              </a:r>
            </a:p>
          </p:txBody>
        </p:sp>
      </p:grpSp>
      <p:grpSp>
        <p:nvGrpSpPr>
          <p:cNvPr id="2" name="妈妈"/>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宋体" panose="02010600030101010101" pitchFamily="2" charset="-122"/>
                </a:rPr>
                <a:t>qǐng</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请</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please</a:t>
              </a:r>
            </a:p>
          </p:txBody>
        </p:sp>
      </p:grpSp>
      <p:grpSp>
        <p:nvGrpSpPr>
          <p:cNvPr id="23" name="说"/>
          <p:cNvGrpSpPr/>
          <p:nvPr/>
        </p:nvGrpSpPr>
        <p:grpSpPr>
          <a:xfrm>
            <a:off x="1338263" y="735965"/>
            <a:ext cx="4717415" cy="5817235"/>
            <a:chOff x="2106" y="1159"/>
            <a:chExt cx="7429"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6" y="3587"/>
              <a:ext cx="7429" cy="4603"/>
            </a:xfrm>
            <a:prstGeom prst="rect">
              <a:avLst/>
            </a:prstGeom>
            <a:noFill/>
          </p:spPr>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宋体" panose="02010600030101010101" pitchFamily="2" charset="-122"/>
                </a:rPr>
                <a:t>wèn</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问</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ask</a:t>
              </a:r>
            </a:p>
          </p:txBody>
        </p:sp>
      </p:grpSp>
      <p:grpSp>
        <p:nvGrpSpPr>
          <p:cNvPr id="6" name="汉字"/>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4603"/>
            </a:xfrm>
            <a:prstGeom prst="rect">
              <a:avLst/>
            </a:prstGeom>
            <a:grpFill/>
            <a:ln>
              <a:solidFill>
                <a:srgbClr val="558ED5"/>
              </a:solidFill>
            </a:ln>
          </p:spPr>
          <p:txBody>
            <a:bodyPr wrap="square" rtlCol="0">
              <a:spAutoFit/>
            </a:bodyPr>
            <a:lstStyle/>
            <a:p>
              <a:pPr algn="ct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xué xiào</a:t>
              </a:r>
              <a:endParaRPr lang="en-US" sz="8000" b="1" dirty="0">
                <a:solidFill>
                  <a:schemeClr val="tx1"/>
                </a:solidFill>
                <a:latin typeface="思源黑体 CN Regular" panose="020B0500000000000000" pitchFamily="34" charset="-122"/>
                <a:ea typeface="思源黑体 CN Regular" panose="020B0500000000000000" pitchFamily="34"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学</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校</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school</a:t>
              </a:r>
            </a:p>
          </p:txBody>
        </p:sp>
      </p:grpSp>
      <p:grpSp>
        <p:nvGrpSpPr>
          <p:cNvPr id="21" name="很"/>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603"/>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8000" b="1" dirty="0">
                  <a:latin typeface="思源黑体 CN Regular" panose="020B0500000000000000" pitchFamily="34" charset="-122"/>
                  <a:ea typeface="思源黑体 CN Regular" panose="020B0500000000000000" pitchFamily="34" charset="-122"/>
                  <a:sym typeface="宋体" panose="02010600030101010101" pitchFamily="2" charset="-122"/>
                </a:rPr>
                <a:t>shū</a:t>
              </a:r>
              <a:endParaRPr lang="en-US" sz="8000" b="1" dirty="0">
                <a:solidFill>
                  <a:schemeClr val="tx1"/>
                </a:solidFill>
                <a:latin typeface="思源黑体 CN Regular" panose="020B0500000000000000" pitchFamily="34" charset="-122"/>
                <a:ea typeface="思源黑体 CN Regular" panose="020B0500000000000000" pitchFamily="34"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书</a:t>
              </a: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book</a:t>
              </a:r>
            </a:p>
          </p:txBody>
        </p:sp>
      </p:grpSp>
      <p:grpSp>
        <p:nvGrpSpPr>
          <p:cNvPr id="37" name="会"/>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587"/>
              <a:ext cx="7429" cy="4603"/>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8000" b="1" dirty="0">
                  <a:latin typeface="思源黑体 CN Regular" panose="020B0500000000000000" pitchFamily="34" charset="-122"/>
                  <a:ea typeface="思源黑体 CN Regular" panose="020B0500000000000000" pitchFamily="34" charset="-122"/>
                  <a:sym typeface="宋体" panose="02010600030101010101" pitchFamily="2" charset="-122"/>
                </a:rPr>
                <a:t>zuó ti</a:t>
              </a:r>
              <a:r>
                <a:rPr lang="en-US" sz="8000" b="1" dirty="0">
                  <a:latin typeface="华文细黑" panose="02010600040101010101" pitchFamily="2" charset="-122"/>
                  <a:ea typeface="华文细黑" panose="02010600040101010101" pitchFamily="2" charset="-122"/>
                  <a:sym typeface="宋体" panose="02010600030101010101" pitchFamily="2" charset="-122"/>
                </a:rPr>
                <a:t>ā</a:t>
              </a:r>
              <a:r>
                <a:rPr lang="en-US" sz="8000" b="1" dirty="0">
                  <a:latin typeface="思源黑体 CN Regular" panose="020B0500000000000000" pitchFamily="34" charset="-122"/>
                  <a:ea typeface="思源黑体 CN Regular" panose="020B0500000000000000" pitchFamily="34" charset="-122"/>
                  <a:sym typeface="宋体" panose="02010600030101010101" pitchFamily="2" charset="-122"/>
                </a:rPr>
                <a:t>n</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昨</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天</a:t>
              </a:r>
            </a:p>
            <a:p>
              <a:pPr algn="ctr"/>
              <a:r>
                <a:rPr lang="en-US" altLang="zh-CN" sz="240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yesterday</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61" name="会"/>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7200" b="1" dirty="0">
                  <a:latin typeface="思源黑体 CN Regular" panose="020B0500000000000000" pitchFamily="34" charset="-122"/>
                  <a:ea typeface="思源黑体 CN Regular" panose="020B0500000000000000" pitchFamily="34" charset="-122"/>
                  <a:sym typeface="Times New Roman" panose="02020603050405020304" pitchFamily="18" charset="0"/>
                </a:rPr>
                <a:t>mín</a:t>
              </a:r>
              <a:r>
                <a:rPr lang="en-US" sz="7200" b="1" dirty="0">
                  <a:latin typeface="华文细黑" panose="02010600040101010101" pitchFamily="2" charset="-122"/>
                  <a:ea typeface="华文细黑" panose="02010600040101010101" pitchFamily="2" charset="-122"/>
                  <a:sym typeface="Times New Roman" panose="02020603050405020304" pitchFamily="18" charset="0"/>
                </a:rPr>
                <a:t>g</a:t>
              </a:r>
              <a:r>
                <a:rPr lang="en-US" sz="7200" b="1" dirty="0">
                  <a:latin typeface="思源黑体 CN Regular" panose="020B0500000000000000" pitchFamily="34" charset="-122"/>
                  <a:ea typeface="思源黑体 CN Regular" panose="020B0500000000000000" pitchFamily="34" charset="-122"/>
                  <a:sym typeface="Times New Roman" panose="02020603050405020304" pitchFamily="18" charset="0"/>
                </a:rPr>
                <a:t> ti</a:t>
              </a:r>
              <a:r>
                <a:rPr lang="en-US" sz="7200" b="1" dirty="0">
                  <a:latin typeface="华文细黑" panose="02010600040101010101" pitchFamily="2" charset="-122"/>
                  <a:ea typeface="华文细黑" panose="02010600040101010101" pitchFamily="2" charset="-122"/>
                  <a:sym typeface="Times New Roman" panose="02020603050405020304" pitchFamily="18" charset="0"/>
                </a:rPr>
                <a:t>ā</a:t>
              </a:r>
              <a:r>
                <a:rPr lang="en-US" sz="7200" b="1" dirty="0">
                  <a:latin typeface="思源黑体 CN Regular" panose="020B0500000000000000" pitchFamily="34" charset="-122"/>
                  <a:ea typeface="思源黑体 CN Regular" panose="020B0500000000000000" pitchFamily="34" charset="-122"/>
                  <a:sym typeface="Times New Roman" panose="02020603050405020304" pitchFamily="18" charset="0"/>
                </a:rPr>
                <a:t>n</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明</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天</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tomorrow</a:t>
              </a:r>
            </a:p>
          </p:txBody>
        </p:sp>
      </p:grpSp>
      <p:grpSp>
        <p:nvGrpSpPr>
          <p:cNvPr id="67" name="做"/>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8000" b="1" dirty="0">
                  <a:latin typeface="思源黑体 CN Regular" panose="020B0500000000000000" pitchFamily="34" charset="-122"/>
                  <a:ea typeface="思源黑体 CN Regular" panose="020B0500000000000000" pitchFamily="34" charset="-122"/>
                  <a:sym typeface="宋体" panose="02010600030101010101" pitchFamily="2" charset="-122"/>
                </a:rPr>
                <a:t>k</a:t>
              </a:r>
              <a:r>
                <a:rPr lang="en-US" sz="8000" b="1" dirty="0">
                  <a:latin typeface="华文细黑" panose="02010600040101010101" pitchFamily="2" charset="-122"/>
                  <a:ea typeface="华文细黑" panose="02010600040101010101" pitchFamily="2" charset="-122"/>
                  <a:sym typeface="宋体" panose="02010600030101010101" pitchFamily="2" charset="-122"/>
                </a:rPr>
                <a:t>à</a:t>
              </a:r>
              <a:r>
                <a:rPr lang="en-US" sz="8000" b="1" dirty="0">
                  <a:latin typeface="思源黑体 CN Regular" panose="020B0500000000000000" pitchFamily="34" charset="-122"/>
                  <a:ea typeface="思源黑体 CN Regular" panose="020B0500000000000000" pitchFamily="34" charset="-122"/>
                  <a:sym typeface="宋体" panose="02010600030101010101" pitchFamily="2" charset="-122"/>
                </a:rPr>
                <a:t>n</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看</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watch</a:t>
              </a: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3"/>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xit" presetSubtype="8" fill="hold" nodeType="afterEffect">
                                  <p:stCondLst>
                                    <p:cond delay="0"/>
                                  </p:stCondLst>
                                  <p:childTnLst>
                                    <p:anim calcmode="lin" valueType="num">
                                      <p:cBhvr additive="base">
                                        <p:cTn id="109" dur="500"/>
                                        <p:tgtEl>
                                          <p:spTgt spid="15"/>
                                        </p:tgtEl>
                                        <p:attrNameLst>
                                          <p:attrName>ppt_x</p:attrName>
                                        </p:attrNameLst>
                                      </p:cBhvr>
                                      <p:tavLst>
                                        <p:tav tm="0">
                                          <p:val>
                                            <p:strVal val="ppt_x"/>
                                          </p:val>
                                        </p:tav>
                                        <p:tav tm="100000">
                                          <p:val>
                                            <p:strVal val="ppt_x-ppt_w/2"/>
                                          </p:val>
                                        </p:tav>
                                      </p:tavLst>
                                    </p:anim>
                                    <p:anim calcmode="lin" valueType="num">
                                      <p:cBhvr additive="base">
                                        <p:cTn id="110" dur="500"/>
                                        <p:tgtEl>
                                          <p:spTgt spid="15"/>
                                        </p:tgtEl>
                                        <p:attrNameLst>
                                          <p:attrName>ppt_y</p:attrName>
                                        </p:attrNameLst>
                                      </p:cBhvr>
                                      <p:tavLst>
                                        <p:tav tm="0">
                                          <p:val>
                                            <p:strVal val="ppt_y"/>
                                          </p:val>
                                        </p:tav>
                                        <p:tav tm="100000">
                                          <p:val>
                                            <p:strVal val="ppt_y"/>
                                          </p:val>
                                        </p:tav>
                                      </p:tavLst>
                                    </p:anim>
                                    <p:anim calcmode="lin" valueType="num">
                                      <p:cBhvr additive="base">
                                        <p:cTn id="111" dur="500"/>
                                        <p:tgtEl>
                                          <p:spTgt spid="15"/>
                                        </p:tgtEl>
                                        <p:attrNameLst>
                                          <p:attrName>ppt_w</p:attrName>
                                        </p:attrNameLst>
                                      </p:cBhvr>
                                      <p:tavLst>
                                        <p:tav tm="0">
                                          <p:val>
                                            <p:strVal val="ppt_w"/>
                                          </p:val>
                                        </p:tav>
                                        <p:tav tm="100000">
                                          <p:val>
                                            <p:fltVal val="0"/>
                                          </p:val>
                                        </p:tav>
                                      </p:tavLst>
                                    </p:anim>
                                    <p:anim calcmode="lin" valueType="num">
                                      <p:cBhvr additive="base">
                                        <p:cTn id="112" dur="500"/>
                                        <p:tgtEl>
                                          <p:spTgt spid="15"/>
                                        </p:tgtEl>
                                        <p:attrNameLst>
                                          <p:attrName>ppt_h</p:attrName>
                                        </p:attrNameLst>
                                      </p:cBhvr>
                                      <p:tavLst>
                                        <p:tav tm="0">
                                          <p:val>
                                            <p:strVal val="ppt_h"/>
                                          </p:val>
                                        </p:tav>
                                        <p:tav tm="100000">
                                          <p:val>
                                            <p:strVal val="ppt_h"/>
                                          </p:val>
                                        </p:tav>
                                      </p:tavLst>
                                    </p:anim>
                                    <p:set>
                                      <p:cBhvr additive="base">
                                        <p:cTn id="113" dur="1" fill="hold">
                                          <p:stCondLst>
                                            <p:cond delay="499"/>
                                          </p:stCondLst>
                                        </p:cTn>
                                        <p:tgtEl>
                                          <p:spTgt spid="15"/>
                                        </p:tgtEl>
                                        <p:attrNameLst>
                                          <p:attrName>style.visibility</p:attrName>
                                        </p:attrNameLst>
                                      </p:cBhvr>
                                      <p:to>
                                        <p:strVal val="hidden"/>
                                      </p:to>
                                    </p:set>
                                  </p:childTnLst>
                                </p:cTn>
                              </p:par>
                              <p:par>
                                <p:cTn id="114" presetID="17" presetClass="entr" presetSubtype="2" fill="hold" nodeType="withEffect">
                                  <p:stCondLst>
                                    <p:cond delay="0"/>
                                  </p:stCondLst>
                                  <p:childTnLst>
                                    <p:set>
                                      <p:cBhvr additive="base">
                                        <p:cTn id="115" dur="500" fill="hold">
                                          <p:stCondLst>
                                            <p:cond delay="0"/>
                                          </p:stCondLst>
                                        </p:cTn>
                                        <p:tgtEl>
                                          <p:spTgt spid="76"/>
                                        </p:tgtEl>
                                        <p:attrNameLst>
                                          <p:attrName>style.visibility</p:attrName>
                                        </p:attrNameLst>
                                      </p:cBhvr>
                                      <p:to>
                                        <p:strVal val="visible"/>
                                      </p:to>
                                    </p:set>
                                    <p:anim calcmode="lin" valueType="num">
                                      <p:cBhvr additive="base">
                                        <p:cTn id="116" dur="500" fill="hold"/>
                                        <p:tgtEl>
                                          <p:spTgt spid="76"/>
                                        </p:tgtEl>
                                        <p:attrNameLst>
                                          <p:attrName>ppt_x</p:attrName>
                                        </p:attrNameLst>
                                      </p:cBhvr>
                                      <p:tavLst>
                                        <p:tav tm="0">
                                          <p:val>
                                            <p:strVal val="#ppt_x+#ppt_w/2"/>
                                          </p:val>
                                        </p:tav>
                                        <p:tav tm="100000">
                                          <p:val>
                                            <p:strVal val="#ppt_x"/>
                                          </p:val>
                                        </p:tav>
                                      </p:tavLst>
                                    </p:anim>
                                    <p:anim calcmode="lin" valueType="num">
                                      <p:cBhvr additive="base">
                                        <p:cTn id="117" dur="500" fill="hold"/>
                                        <p:tgtEl>
                                          <p:spTgt spid="76"/>
                                        </p:tgtEl>
                                        <p:attrNameLst>
                                          <p:attrName>ppt_y</p:attrName>
                                        </p:attrNameLst>
                                      </p:cBhvr>
                                      <p:tavLst>
                                        <p:tav tm="0">
                                          <p:val>
                                            <p:strVal val="#ppt_y"/>
                                          </p:val>
                                        </p:tav>
                                        <p:tav tm="100000">
                                          <p:val>
                                            <p:strVal val="#ppt_y"/>
                                          </p:val>
                                        </p:tav>
                                      </p:tavLst>
                                    </p:anim>
                                    <p:anim calcmode="lin" valueType="num">
                                      <p:cBhvr additive="base">
                                        <p:cTn id="118" dur="500" fill="hold"/>
                                        <p:tgtEl>
                                          <p:spTgt spid="76"/>
                                        </p:tgtEl>
                                        <p:attrNameLst>
                                          <p:attrName>ppt_w</p:attrName>
                                        </p:attrNameLst>
                                      </p:cBhvr>
                                      <p:tavLst>
                                        <p:tav tm="0">
                                          <p:val>
                                            <p:fltVal val="0"/>
                                          </p:val>
                                        </p:tav>
                                        <p:tav tm="100000">
                                          <p:val>
                                            <p:strVal val="#ppt_w"/>
                                          </p:val>
                                        </p:tav>
                                      </p:tavLst>
                                    </p:anim>
                                    <p:anim calcmode="lin" valueType="num">
                                      <p:cBhvr additive="base">
                                        <p:cTn id="119" dur="500" fill="hold"/>
                                        <p:tgtEl>
                                          <p:spTgt spid="7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1" name="学生" descr="C:\Users\Administrator\Desktop\2.png2"/>
          <p:cNvPicPr>
            <a:picLocks noChangeArrowheads="1"/>
          </p:cNvPicPr>
          <p:nvPr/>
        </p:nvPicPr>
        <p:blipFill>
          <a:blip r:embed="rId7"/>
          <a:srcRect/>
          <a:stretch>
            <a:fillRect/>
          </a:stretch>
        </p:blipFill>
        <p:spPr bwMode="auto">
          <a:xfrm>
            <a:off x="287338" y="3327400"/>
            <a:ext cx="1952625" cy="129159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2" name="中国" descr="C:\Users\Administrator\Desktop\3.png3"/>
          <p:cNvPicPr>
            <a:picLocks noChangeArrowheads="1"/>
          </p:cNvPicPr>
          <p:nvPr/>
        </p:nvPicPr>
        <p:blipFill>
          <a:blip r:embed="rId8"/>
          <a:srcRect/>
          <a:stretch>
            <a:fillRect/>
          </a:stretch>
        </p:blipFill>
        <p:spPr bwMode="auto">
          <a:xfrm>
            <a:off x="253683" y="5273358"/>
            <a:ext cx="2019935" cy="133286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3" name="国人" descr="C:\Users\Administrator\Desktop\6.png6"/>
          <p:cNvPicPr>
            <a:picLocks noChangeArrowheads="1"/>
          </p:cNvPicPr>
          <p:nvPr/>
        </p:nvPicPr>
        <p:blipFill>
          <a:blip r:embed="rId9"/>
          <a:srcRect/>
          <a:stretch>
            <a:fillRect/>
          </a:stretch>
        </p:blipFill>
        <p:spPr bwMode="auto">
          <a:xfrm>
            <a:off x="2808288" y="5238750"/>
            <a:ext cx="2132965" cy="140208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4" name="美国" descr="C:\Users\Administrator\Desktop\4.png4"/>
          <p:cNvPicPr>
            <a:picLocks noChangeArrowheads="1"/>
          </p:cNvPicPr>
          <p:nvPr/>
        </p:nvPicPr>
        <p:blipFill>
          <a:blip r:embed="rId10"/>
          <a:srcRect/>
          <a:stretch>
            <a:fillRect/>
          </a:stretch>
        </p:blipFill>
        <p:spPr bwMode="auto">
          <a:xfrm>
            <a:off x="2833370" y="1420178"/>
            <a:ext cx="2081530" cy="137350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11"/>
          <a:srcRect/>
          <a:stretch>
            <a:fillRect/>
          </a:stretch>
        </p:blipFill>
        <p:spPr bwMode="auto">
          <a:xfrm>
            <a:off x="2861945" y="3345180"/>
            <a:ext cx="2025015" cy="133604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1.png1"/>
          <p:cNvPicPr>
            <a:picLocks noChangeArrowheads="1"/>
          </p:cNvPicPr>
          <p:nvPr/>
        </p:nvPicPr>
        <p:blipFill>
          <a:blip r:embed="rId12"/>
          <a:srcRect/>
          <a:stretch>
            <a:fillRect/>
          </a:stretch>
        </p:blipFill>
        <p:spPr bwMode="auto">
          <a:xfrm>
            <a:off x="277495" y="1462088"/>
            <a:ext cx="1974215" cy="128968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3" name="zhong"/>
          <p:cNvGrpSpPr/>
          <p:nvPr/>
        </p:nvGrpSpPr>
        <p:grpSpPr>
          <a:xfrm>
            <a:off x="6067425" y="5255260"/>
            <a:ext cx="2475230" cy="1278255"/>
            <a:chOff x="11894" y="1534"/>
            <a:chExt cx="3898" cy="2013"/>
          </a:xfrm>
        </p:grpSpPr>
        <p:sp>
          <p:nvSpPr>
            <p:cNvPr id="2" name="圆角矩形 1"/>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7"/>
            <p:cNvSpPr txBox="1"/>
            <p:nvPr/>
          </p:nvSpPr>
          <p:spPr>
            <a:xfrm>
              <a:off x="11921" y="1822"/>
              <a:ext cx="3871" cy="1501"/>
            </a:xfrm>
            <a:prstGeom prst="rect">
              <a:avLst/>
            </a:prstGeom>
            <a:noFill/>
          </p:spPr>
          <p:txBody>
            <a:bodyPr wrap="square">
              <a:spAutoFit/>
            </a:bodyPr>
            <a:lstStyle/>
            <a:p>
              <a:pPr lvl="0" algn="ctr">
                <a:defRPr/>
              </a:pP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zhōn</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g g</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uó c</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a:t>
              </a:r>
              <a:endParaRPr kumimoji="0" lang="en-US" altLang="zh-CN" sz="24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国</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菜</a:t>
              </a:r>
              <a:endPar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77"/>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h</a:t>
              </a:r>
              <a:r>
                <a:rPr lang="en-US" altLang="zh-CN"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à</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n zì</a:t>
              </a:r>
              <a:endPar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汉</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字</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qi</a:t>
              </a: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á</a:t>
              </a: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n</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钱</a:t>
              </a:r>
              <a:endPar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9070975" y="5255260"/>
            <a:ext cx="2475230" cy="1278255"/>
            <a:chOff x="11894" y="1534"/>
            <a:chExt cx="3898"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921" y="1741"/>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bēi zi</a:t>
              </a:r>
              <a:endPar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杯</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子</a:t>
              </a:r>
              <a:endPar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5" name="xuesheng"/>
          <p:cNvGrpSpPr/>
          <p:nvPr/>
        </p:nvGrpSpPr>
        <p:grpSpPr>
          <a:xfrm>
            <a:off x="9007475" y="3383280"/>
            <a:ext cx="2615565" cy="1278255"/>
            <a:chOff x="11766" y="1534"/>
            <a:chExt cx="4119" cy="2013"/>
          </a:xfrm>
        </p:grpSpPr>
        <p:sp>
          <p:nvSpPr>
            <p:cNvPr id="26" name="圆角矩形 25"/>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7"/>
            <p:cNvSpPr txBox="1"/>
            <p:nvPr/>
          </p:nvSpPr>
          <p:spPr>
            <a:xfrm>
              <a:off x="11766" y="1876"/>
              <a:ext cx="4119" cy="1501"/>
            </a:xfrm>
            <a:prstGeom prst="rect">
              <a:avLst/>
            </a:prstGeom>
            <a:noFill/>
          </p:spPr>
          <p:txBody>
            <a:bodyPr wrap="square">
              <a:spAutoFit/>
            </a:bodyPr>
            <a:lstStyle/>
            <a:p>
              <a:pPr lvl="0" algn="ctr">
                <a:defRPr/>
              </a:pPr>
              <a:r>
                <a:rPr lang="en-US" alt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ch</a:t>
              </a:r>
              <a:r>
                <a:rPr lang="en-US" altLang="zh-CN" sz="28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á</a:t>
              </a:r>
              <a:endParaRPr lang="en-US" alt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茶</a:t>
              </a:r>
              <a:endParaRPr kumimoji="0" lang="zh-CN"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cxnSp>
        <p:nvCxnSpPr>
          <p:cNvPr id="40" name="肘形连接符 39"/>
          <p:cNvCxnSpPr>
            <a:stCxn id="9" idx="0"/>
            <a:endCxn id="23" idx="2"/>
          </p:cNvCxnSpPr>
          <p:nvPr/>
        </p:nvCxnSpPr>
        <p:spPr>
          <a:xfrm rot="16200000" flipH="1">
            <a:off x="3249613" y="-522287"/>
            <a:ext cx="5071110" cy="9040495"/>
          </a:xfrm>
          <a:prstGeom prst="bentConnector5">
            <a:avLst>
              <a:gd name="adj1" fmla="val -4702"/>
              <a:gd name="adj2" fmla="val 48630"/>
              <a:gd name="adj3" fmla="val 104689"/>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grpSp>
        <p:nvGrpSpPr>
          <p:cNvPr id="31" name="mei"/>
          <p:cNvGrpSpPr/>
          <p:nvPr/>
        </p:nvGrpSpPr>
        <p:grpSpPr>
          <a:xfrm>
            <a:off x="6032500" y="1512570"/>
            <a:ext cx="2475230" cy="1278255"/>
            <a:chOff x="11894" y="1534"/>
            <a:chExt cx="3898" cy="2013"/>
          </a:xfrm>
        </p:grpSpPr>
        <p:sp>
          <p:nvSpPr>
            <p:cNvPr id="32" name="圆角矩形 31"/>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1921" y="1813"/>
              <a:ext cx="3871" cy="1501"/>
            </a:xfrm>
            <a:prstGeom prst="rect">
              <a:avLst/>
            </a:prstGeom>
            <a:noFill/>
          </p:spPr>
          <p:txBody>
            <a:bodyPr wrap="square">
              <a:spAutoFit/>
            </a:bodyPr>
            <a:lstStyle/>
            <a:p>
              <a:pPr lvl="0" algn="ctr">
                <a:buClrTx/>
                <a:buSzTx/>
                <a:buFontTx/>
                <a:defRPr/>
              </a:pPr>
              <a:r>
                <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mǐ fàn</a:t>
              </a:r>
              <a:endPar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米</a:t>
              </a:r>
              <a:r>
                <a:rPr lang="en-US" alt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饭</a:t>
              </a:r>
              <a:endParaRPr kumimoji="0" lang="zh-CN"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withEffect">
                                  <p:stCondLst>
                                    <p:cond delay="0"/>
                                  </p:stCondLst>
                                  <p:childTnLst>
                                    <p:animRot by="120000">
                                      <p:cBhvr>
                                        <p:cTn id="31" dur="100" fill="hold">
                                          <p:stCondLst>
                                            <p:cond delay="0"/>
                                          </p:stCondLst>
                                        </p:cTn>
                                        <p:tgtEl>
                                          <p:spTgt spid="14"/>
                                        </p:tgtEl>
                                        <p:attrNameLst>
                                          <p:attrName>r</p:attrName>
                                        </p:attrNameLst>
                                      </p:cBhvr>
                                    </p:animRot>
                                    <p:animRot by="-240000">
                                      <p:cBhvr>
                                        <p:cTn id="32" dur="200" fill="hold">
                                          <p:stCondLst>
                                            <p:cond delay="200"/>
                                          </p:stCondLst>
                                        </p:cTn>
                                        <p:tgtEl>
                                          <p:spTgt spid="14"/>
                                        </p:tgtEl>
                                        <p:attrNameLst>
                                          <p:attrName>r</p:attrName>
                                        </p:attrNameLst>
                                      </p:cBhvr>
                                    </p:animRot>
                                    <p:animRot by="240000">
                                      <p:cBhvr>
                                        <p:cTn id="33" dur="200" fill="hold">
                                          <p:stCondLst>
                                            <p:cond delay="400"/>
                                          </p:stCondLst>
                                        </p:cTn>
                                        <p:tgtEl>
                                          <p:spTgt spid="14"/>
                                        </p:tgtEl>
                                        <p:attrNameLst>
                                          <p:attrName>r</p:attrName>
                                        </p:attrNameLst>
                                      </p:cBhvr>
                                    </p:animRot>
                                    <p:animRot by="-240000">
                                      <p:cBhvr>
                                        <p:cTn id="34" dur="200" fill="hold">
                                          <p:stCondLst>
                                            <p:cond delay="600"/>
                                          </p:stCondLst>
                                        </p:cTn>
                                        <p:tgtEl>
                                          <p:spTgt spid="14"/>
                                        </p:tgtEl>
                                        <p:attrNameLst>
                                          <p:attrName>r</p:attrName>
                                        </p:attrNameLst>
                                      </p:cBhvr>
                                    </p:animRot>
                                    <p:animRot by="120000">
                                      <p:cBhvr>
                                        <p:cTn id="35" dur="200" fill="hold">
                                          <p:stCondLst>
                                            <p:cond delay="800"/>
                                          </p:stCondLst>
                                        </p:cTn>
                                        <p:tgtEl>
                                          <p:spTgt spid="14"/>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4"/>
                  </p:tgtEl>
                </p:cond>
              </p:nextCondLst>
            </p:seq>
            <p:seq concurrent="1" nextAc="seek">
              <p:cTn id="36" restart="whenNotActive" fill="hold" evtFilter="cancelBubble" nodeType="interactiveSeq">
                <p:stCondLst>
                  <p:cond evt="onClick" delay="0">
                    <p:tgtEl>
                      <p:spTgt spid="11"/>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1"/>
                                        </p:tgtEl>
                                        <p:attrNameLst>
                                          <p:attrName>r</p:attrName>
                                        </p:attrNameLst>
                                      </p:cBhvr>
                                    </p:animRot>
                                    <p:animRot by="-240000">
                                      <p:cBhvr>
                                        <p:cTn id="41" dur="200" fill="hold">
                                          <p:stCondLst>
                                            <p:cond delay="200"/>
                                          </p:stCondLst>
                                        </p:cTn>
                                        <p:tgtEl>
                                          <p:spTgt spid="11"/>
                                        </p:tgtEl>
                                        <p:attrNameLst>
                                          <p:attrName>r</p:attrName>
                                        </p:attrNameLst>
                                      </p:cBhvr>
                                    </p:animRot>
                                    <p:animRot by="240000">
                                      <p:cBhvr>
                                        <p:cTn id="42" dur="200" fill="hold">
                                          <p:stCondLst>
                                            <p:cond delay="400"/>
                                          </p:stCondLst>
                                        </p:cTn>
                                        <p:tgtEl>
                                          <p:spTgt spid="11"/>
                                        </p:tgtEl>
                                        <p:attrNameLst>
                                          <p:attrName>r</p:attrName>
                                        </p:attrNameLst>
                                      </p:cBhvr>
                                    </p:animRot>
                                    <p:animRot by="-240000">
                                      <p:cBhvr>
                                        <p:cTn id="43" dur="200" fill="hold">
                                          <p:stCondLst>
                                            <p:cond delay="600"/>
                                          </p:stCondLst>
                                        </p:cTn>
                                        <p:tgtEl>
                                          <p:spTgt spid="11"/>
                                        </p:tgtEl>
                                        <p:attrNameLst>
                                          <p:attrName>r</p:attrName>
                                        </p:attrNameLst>
                                      </p:cBhvr>
                                    </p:animRot>
                                    <p:animRot by="120000">
                                      <p:cBhvr>
                                        <p:cTn id="44" dur="200" fill="hold">
                                          <p:stCondLst>
                                            <p:cond delay="800"/>
                                          </p:stCondLst>
                                        </p:cTn>
                                        <p:tgtEl>
                                          <p:spTgt spid="11"/>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1"/>
                  </p:tgtEl>
                </p:cond>
              </p:nextCondLst>
            </p:seq>
            <p:seq concurrent="1" nextAc="seek">
              <p:cTn id="45" restart="whenNotActive" fill="hold" evtFilter="cancelBubble" nodeType="interactiveSeq">
                <p:stCondLst>
                  <p:cond evt="onClick" delay="0">
                    <p:tgtEl>
                      <p:spTgt spid="12"/>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2"/>
                                        </p:tgtEl>
                                        <p:attrNameLst>
                                          <p:attrName>r</p:attrName>
                                        </p:attrNameLst>
                                      </p:cBhvr>
                                    </p:animRot>
                                    <p:animRot by="-240000">
                                      <p:cBhvr>
                                        <p:cTn id="50" dur="200" fill="hold">
                                          <p:stCondLst>
                                            <p:cond delay="200"/>
                                          </p:stCondLst>
                                        </p:cTn>
                                        <p:tgtEl>
                                          <p:spTgt spid="12"/>
                                        </p:tgtEl>
                                        <p:attrNameLst>
                                          <p:attrName>r</p:attrName>
                                        </p:attrNameLst>
                                      </p:cBhvr>
                                    </p:animRot>
                                    <p:animRot by="240000">
                                      <p:cBhvr>
                                        <p:cTn id="51" dur="200" fill="hold">
                                          <p:stCondLst>
                                            <p:cond delay="400"/>
                                          </p:stCondLst>
                                        </p:cTn>
                                        <p:tgtEl>
                                          <p:spTgt spid="12"/>
                                        </p:tgtEl>
                                        <p:attrNameLst>
                                          <p:attrName>r</p:attrName>
                                        </p:attrNameLst>
                                      </p:cBhvr>
                                    </p:animRot>
                                    <p:animRot by="-240000">
                                      <p:cBhvr>
                                        <p:cTn id="52" dur="200" fill="hold">
                                          <p:stCondLst>
                                            <p:cond delay="600"/>
                                          </p:stCondLst>
                                        </p:cTn>
                                        <p:tgtEl>
                                          <p:spTgt spid="12"/>
                                        </p:tgtEl>
                                        <p:attrNameLst>
                                          <p:attrName>r</p:attrName>
                                        </p:attrNameLst>
                                      </p:cBhvr>
                                    </p:animRot>
                                    <p:animRot by="120000">
                                      <p:cBhvr>
                                        <p:cTn id="53" dur="200" fill="hold">
                                          <p:stCondLst>
                                            <p:cond delay="800"/>
                                          </p:stCondLst>
                                        </p:cTn>
                                        <p:tgtEl>
                                          <p:spTgt spid="12"/>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2"/>
                  </p:tgtEl>
                </p:cond>
              </p:nextCondLst>
            </p:seq>
            <p:seq concurrent="1" nextAc="seek">
              <p:cTn id="54" restart="whenNotActive" fill="hold" evtFilter="cancelBubble" nodeType="interactiveSeq">
                <p:stCondLst>
                  <p:cond evt="onClick" delay="0">
                    <p:tgtEl>
                      <p:spTgt spid="15"/>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5"/>
                                        </p:tgtEl>
                                        <p:attrNameLst>
                                          <p:attrName>r</p:attrName>
                                        </p:attrNameLst>
                                      </p:cBhvr>
                                    </p:animRot>
                                    <p:animRot by="-240000">
                                      <p:cBhvr>
                                        <p:cTn id="59" dur="200" fill="hold">
                                          <p:stCondLst>
                                            <p:cond delay="200"/>
                                          </p:stCondLst>
                                        </p:cTn>
                                        <p:tgtEl>
                                          <p:spTgt spid="15"/>
                                        </p:tgtEl>
                                        <p:attrNameLst>
                                          <p:attrName>r</p:attrName>
                                        </p:attrNameLst>
                                      </p:cBhvr>
                                    </p:animRot>
                                    <p:animRot by="240000">
                                      <p:cBhvr>
                                        <p:cTn id="60" dur="200" fill="hold">
                                          <p:stCondLst>
                                            <p:cond delay="400"/>
                                          </p:stCondLst>
                                        </p:cTn>
                                        <p:tgtEl>
                                          <p:spTgt spid="15"/>
                                        </p:tgtEl>
                                        <p:attrNameLst>
                                          <p:attrName>r</p:attrName>
                                        </p:attrNameLst>
                                      </p:cBhvr>
                                    </p:animRot>
                                    <p:animRot by="-240000">
                                      <p:cBhvr>
                                        <p:cTn id="61" dur="200" fill="hold">
                                          <p:stCondLst>
                                            <p:cond delay="600"/>
                                          </p:stCondLst>
                                        </p:cTn>
                                        <p:tgtEl>
                                          <p:spTgt spid="15"/>
                                        </p:tgtEl>
                                        <p:attrNameLst>
                                          <p:attrName>r</p:attrName>
                                        </p:attrNameLst>
                                      </p:cBhvr>
                                    </p:animRot>
                                    <p:animRot by="120000">
                                      <p:cBhvr>
                                        <p:cTn id="62" dur="200" fill="hold">
                                          <p:stCondLst>
                                            <p:cond delay="800"/>
                                          </p:stCondLst>
                                        </p:cTn>
                                        <p:tgtEl>
                                          <p:spTgt spid="15"/>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5"/>
                  </p:tgtEl>
                </p:cond>
              </p:nextCondLst>
            </p:seq>
            <p:seq concurrent="1" nextAc="seek">
              <p:cTn id="63" restart="whenNotActive" fill="hold" evtFilter="cancelBubble" nodeType="interactiveSeq">
                <p:stCondLst>
                  <p:cond evt="onClick" delay="0">
                    <p:tgtEl>
                      <p:spTgt spid="13"/>
                    </p:tgtEl>
                  </p:cond>
                </p:stCondLst>
                <p:endSync evt="end" delay="0">
                  <p:rtn val="all"/>
                </p:endSync>
                <p:childTnLst>
                  <p:par>
                    <p:cTn id="64" fill="hold">
                      <p:stCondLst>
                        <p:cond delay="0"/>
                      </p:stCondLst>
                      <p:childTnLst>
                        <p:par>
                          <p:cTn id="65" fill="hold">
                            <p:stCondLst>
                              <p:cond delay="0"/>
                            </p:stCondLst>
                            <p:childTnLst>
                              <p:par>
                                <p:cTn id="66" presetID="32" presetClass="emph" presetSubtype="0" fill="hold" nodeType="clickEffect">
                                  <p:stCondLst>
                                    <p:cond delay="0"/>
                                  </p:stCondLst>
                                  <p:childTnLst>
                                    <p:animRot by="120000">
                                      <p:cBhvr>
                                        <p:cTn id="67" dur="100" fill="hold">
                                          <p:stCondLst>
                                            <p:cond delay="0"/>
                                          </p:stCondLst>
                                        </p:cTn>
                                        <p:tgtEl>
                                          <p:spTgt spid="13"/>
                                        </p:tgtEl>
                                        <p:attrNameLst>
                                          <p:attrName>r</p:attrName>
                                        </p:attrNameLst>
                                      </p:cBhvr>
                                    </p:animRot>
                                    <p:animRot by="-240000">
                                      <p:cBhvr>
                                        <p:cTn id="68" dur="200" fill="hold">
                                          <p:stCondLst>
                                            <p:cond delay="200"/>
                                          </p:stCondLst>
                                        </p:cTn>
                                        <p:tgtEl>
                                          <p:spTgt spid="13"/>
                                        </p:tgtEl>
                                        <p:attrNameLst>
                                          <p:attrName>r</p:attrName>
                                        </p:attrNameLst>
                                      </p:cBhvr>
                                    </p:animRot>
                                    <p:animRot by="240000">
                                      <p:cBhvr>
                                        <p:cTn id="69" dur="200" fill="hold">
                                          <p:stCondLst>
                                            <p:cond delay="400"/>
                                          </p:stCondLst>
                                        </p:cTn>
                                        <p:tgtEl>
                                          <p:spTgt spid="13"/>
                                        </p:tgtEl>
                                        <p:attrNameLst>
                                          <p:attrName>r</p:attrName>
                                        </p:attrNameLst>
                                      </p:cBhvr>
                                    </p:animRot>
                                    <p:animRot by="-240000">
                                      <p:cBhvr>
                                        <p:cTn id="70" dur="200" fill="hold">
                                          <p:stCondLst>
                                            <p:cond delay="600"/>
                                          </p:stCondLst>
                                        </p:cTn>
                                        <p:tgtEl>
                                          <p:spTgt spid="13"/>
                                        </p:tgtEl>
                                        <p:attrNameLst>
                                          <p:attrName>r</p:attrName>
                                        </p:attrNameLst>
                                      </p:cBhvr>
                                    </p:animRot>
                                    <p:animRot by="120000">
                                      <p:cBhvr>
                                        <p:cTn id="71" dur="200" fill="hold">
                                          <p:stCondLst>
                                            <p:cond delay="800"/>
                                          </p:stCondLst>
                                        </p:cTn>
                                        <p:tgtEl>
                                          <p:spTgt spid="13"/>
                                        </p:tgtEl>
                                        <p:attrNameLst>
                                          <p:attrName>r</p:attrName>
                                        </p:attrNameLst>
                                      </p:cBhvr>
                                    </p:animRot>
                                  </p:childTnLst>
                                  <p:subTnLst>
                                    <p:audio>
                                      <p:cMediaNode>
                                        <p:cTn display="1" masterRel="sameClick">
                                          <p:stCondLst>
                                            <p:cond evt="begin" delay="0">
                                              <p:tn val="66"/>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3"/>
                  </p:tgtEl>
                </p:cond>
              </p:nextCondLst>
            </p:seq>
            <p:seq concurrent="1" nextAc="seek">
              <p:cTn id="72" restart="whenNotActive" fill="hold" evtFilter="cancelBubble" nodeType="interactiveSeq">
                <p:stCondLst>
                  <p:cond evt="onClick" delay="0">
                    <p:tgtEl>
                      <p:spTgt spid="3"/>
                    </p:tgtEl>
                  </p:cond>
                </p:stCondLst>
                <p:endSync evt="end" delay="0">
                  <p:rtn val="all"/>
                </p:endSync>
                <p:childTnLst>
                  <p:par>
                    <p:cTn id="73" fill="hold">
                      <p:stCondLst>
                        <p:cond delay="0"/>
                      </p:stCondLst>
                      <p:childTnLst>
                        <p:par>
                          <p:cTn id="74" fill="hold">
                            <p:stCondLst>
                              <p:cond delay="0"/>
                            </p:stCondLst>
                            <p:childTnLst>
                              <p:par>
                                <p:cTn id="75" presetID="32" presetClass="emph" presetSubtype="0" fill="hold" nodeType="clickEffect">
                                  <p:stCondLst>
                                    <p:cond delay="0"/>
                                  </p:stCondLst>
                                  <p:childTnLst>
                                    <p:animRot by="120000">
                                      <p:cBhvr>
                                        <p:cTn id="76" dur="100" fill="hold">
                                          <p:stCondLst>
                                            <p:cond delay="0"/>
                                          </p:stCondLst>
                                        </p:cTn>
                                        <p:tgtEl>
                                          <p:spTgt spid="3"/>
                                        </p:tgtEl>
                                        <p:attrNameLst>
                                          <p:attrName>r</p:attrName>
                                        </p:attrNameLst>
                                      </p:cBhvr>
                                    </p:animRot>
                                    <p:animRot by="-240000">
                                      <p:cBhvr>
                                        <p:cTn id="77" dur="200" fill="hold">
                                          <p:stCondLst>
                                            <p:cond delay="200"/>
                                          </p:stCondLst>
                                        </p:cTn>
                                        <p:tgtEl>
                                          <p:spTgt spid="3"/>
                                        </p:tgtEl>
                                        <p:attrNameLst>
                                          <p:attrName>r</p:attrName>
                                        </p:attrNameLst>
                                      </p:cBhvr>
                                    </p:animRot>
                                    <p:animRot by="240000">
                                      <p:cBhvr>
                                        <p:cTn id="78" dur="200" fill="hold">
                                          <p:stCondLst>
                                            <p:cond delay="400"/>
                                          </p:stCondLst>
                                        </p:cTn>
                                        <p:tgtEl>
                                          <p:spTgt spid="3"/>
                                        </p:tgtEl>
                                        <p:attrNameLst>
                                          <p:attrName>r</p:attrName>
                                        </p:attrNameLst>
                                      </p:cBhvr>
                                    </p:animRot>
                                    <p:animRot by="-240000">
                                      <p:cBhvr>
                                        <p:cTn id="79" dur="200" fill="hold">
                                          <p:stCondLst>
                                            <p:cond delay="600"/>
                                          </p:stCondLst>
                                        </p:cTn>
                                        <p:tgtEl>
                                          <p:spTgt spid="3"/>
                                        </p:tgtEl>
                                        <p:attrNameLst>
                                          <p:attrName>r</p:attrName>
                                        </p:attrNameLst>
                                      </p:cBhvr>
                                    </p:animRot>
                                    <p:animRot by="120000">
                                      <p:cBhvr>
                                        <p:cTn id="80" dur="200" fill="hold">
                                          <p:stCondLst>
                                            <p:cond delay="800"/>
                                          </p:stCondLst>
                                        </p:cTn>
                                        <p:tgtEl>
                                          <p:spTgt spid="3"/>
                                        </p:tgtEl>
                                        <p:attrNameLst>
                                          <p:attrName>r</p:attrName>
                                        </p:attrNameLst>
                                      </p:cBhvr>
                                    </p:animRot>
                                  </p:childTnLst>
                                  <p:subTnLst>
                                    <p:audio>
                                      <p:cMediaNode>
                                        <p:cTn display="1" masterRel="sameClick">
                                          <p:stCondLst>
                                            <p:cond evt="begin" delay="0">
                                              <p:tn val="75"/>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3"/>
                  </p:tgtEl>
                </p:cond>
              </p:nextCondLst>
            </p:seq>
            <p:seq concurrent="1" nextAc="seek">
              <p:cTn id="81" restart="whenNotActive" fill="hold" evtFilter="cancelBubble" nodeType="interactiveSeq">
                <p:stCondLst>
                  <p:cond evt="onClick" delay="0">
                    <p:tgtEl>
                      <p:spTgt spid="10"/>
                    </p:tgtEl>
                  </p:cond>
                </p:stCondLst>
                <p:endSync evt="end" delay="0">
                  <p:rtn val="all"/>
                </p:endSync>
                <p:childTnLst>
                  <p:par>
                    <p:cTn id="82" fill="hold">
                      <p:stCondLst>
                        <p:cond delay="0"/>
                      </p:stCondLst>
                      <p:childTnLst>
                        <p:par>
                          <p:cTn id="83" fill="hold">
                            <p:stCondLst>
                              <p:cond delay="0"/>
                            </p:stCondLst>
                            <p:childTnLst>
                              <p:par>
                                <p:cTn id="84" presetID="32" presetClass="emph" presetSubtype="0" fill="hold" nodeType="clickEffect">
                                  <p:stCondLst>
                                    <p:cond delay="0"/>
                                  </p:stCondLst>
                                  <p:childTnLst>
                                    <p:animRot by="120000">
                                      <p:cBhvr>
                                        <p:cTn id="85" dur="100" fill="hold">
                                          <p:stCondLst>
                                            <p:cond delay="0"/>
                                          </p:stCondLst>
                                        </p:cTn>
                                        <p:tgtEl>
                                          <p:spTgt spid="10"/>
                                        </p:tgtEl>
                                        <p:attrNameLst>
                                          <p:attrName>r</p:attrName>
                                        </p:attrNameLst>
                                      </p:cBhvr>
                                    </p:animRot>
                                    <p:animRot by="-240000">
                                      <p:cBhvr>
                                        <p:cTn id="86" dur="200" fill="hold">
                                          <p:stCondLst>
                                            <p:cond delay="200"/>
                                          </p:stCondLst>
                                        </p:cTn>
                                        <p:tgtEl>
                                          <p:spTgt spid="10"/>
                                        </p:tgtEl>
                                        <p:attrNameLst>
                                          <p:attrName>r</p:attrName>
                                        </p:attrNameLst>
                                      </p:cBhvr>
                                    </p:animRot>
                                    <p:animRot by="240000">
                                      <p:cBhvr>
                                        <p:cTn id="87" dur="200" fill="hold">
                                          <p:stCondLst>
                                            <p:cond delay="400"/>
                                          </p:stCondLst>
                                        </p:cTn>
                                        <p:tgtEl>
                                          <p:spTgt spid="10"/>
                                        </p:tgtEl>
                                        <p:attrNameLst>
                                          <p:attrName>r</p:attrName>
                                        </p:attrNameLst>
                                      </p:cBhvr>
                                    </p:animRot>
                                    <p:animRot by="-240000">
                                      <p:cBhvr>
                                        <p:cTn id="88" dur="200" fill="hold">
                                          <p:stCondLst>
                                            <p:cond delay="600"/>
                                          </p:stCondLst>
                                        </p:cTn>
                                        <p:tgtEl>
                                          <p:spTgt spid="10"/>
                                        </p:tgtEl>
                                        <p:attrNameLst>
                                          <p:attrName>r</p:attrName>
                                        </p:attrNameLst>
                                      </p:cBhvr>
                                    </p:animRot>
                                    <p:animRot by="120000">
                                      <p:cBhvr>
                                        <p:cTn id="89" dur="200" fill="hold">
                                          <p:stCondLst>
                                            <p:cond delay="800"/>
                                          </p:stCondLst>
                                        </p:cTn>
                                        <p:tgtEl>
                                          <p:spTgt spid="10"/>
                                        </p:tgtEl>
                                        <p:attrNameLst>
                                          <p:attrName>r</p:attrName>
                                        </p:attrNameLst>
                                      </p:cBhvr>
                                    </p:animRot>
                                  </p:childTnLst>
                                  <p:subTnLst>
                                    <p:audio>
                                      <p:cMediaNode>
                                        <p:cTn display="1" masterRel="sameClick">
                                          <p:stCondLst>
                                            <p:cond evt="begin" delay="0">
                                              <p:tn val="84"/>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0"/>
                  </p:tgtEl>
                </p:cond>
              </p:nextCondLst>
            </p:seq>
            <p:seq concurrent="1" nextAc="seek">
              <p:cTn id="90" restart="whenNotActive" fill="hold" evtFilter="cancelBubble" nodeType="interactiveSeq">
                <p:stCondLst>
                  <p:cond evt="onClick" delay="0">
                    <p:tgtEl>
                      <p:spTgt spid="19"/>
                    </p:tgtEl>
                  </p:cond>
                </p:stCondLst>
                <p:endSync evt="end" delay="0">
                  <p:rtn val="all"/>
                </p:endSync>
                <p:childTnLst>
                  <p:par>
                    <p:cTn id="91" fill="hold">
                      <p:stCondLst>
                        <p:cond delay="0"/>
                      </p:stCondLst>
                      <p:childTnLst>
                        <p:par>
                          <p:cTn id="92" fill="hold">
                            <p:stCondLst>
                              <p:cond delay="0"/>
                            </p:stCondLst>
                            <p:childTnLst>
                              <p:par>
                                <p:cTn id="93" presetID="32" presetClass="emph" presetSubtype="0" fill="hold" nodeType="clickEffect">
                                  <p:stCondLst>
                                    <p:cond delay="0"/>
                                  </p:stCondLst>
                                  <p:childTnLst>
                                    <p:animRot by="120000">
                                      <p:cBhvr>
                                        <p:cTn id="94" dur="100" fill="hold">
                                          <p:stCondLst>
                                            <p:cond delay="0"/>
                                          </p:stCondLst>
                                        </p:cTn>
                                        <p:tgtEl>
                                          <p:spTgt spid="19"/>
                                        </p:tgtEl>
                                        <p:attrNameLst>
                                          <p:attrName>r</p:attrName>
                                        </p:attrNameLst>
                                      </p:cBhvr>
                                    </p:animRot>
                                    <p:animRot by="-240000">
                                      <p:cBhvr>
                                        <p:cTn id="95" dur="200" fill="hold">
                                          <p:stCondLst>
                                            <p:cond delay="200"/>
                                          </p:stCondLst>
                                        </p:cTn>
                                        <p:tgtEl>
                                          <p:spTgt spid="19"/>
                                        </p:tgtEl>
                                        <p:attrNameLst>
                                          <p:attrName>r</p:attrName>
                                        </p:attrNameLst>
                                      </p:cBhvr>
                                    </p:animRot>
                                    <p:animRot by="240000">
                                      <p:cBhvr>
                                        <p:cTn id="96" dur="200" fill="hold">
                                          <p:stCondLst>
                                            <p:cond delay="400"/>
                                          </p:stCondLst>
                                        </p:cTn>
                                        <p:tgtEl>
                                          <p:spTgt spid="19"/>
                                        </p:tgtEl>
                                        <p:attrNameLst>
                                          <p:attrName>r</p:attrName>
                                        </p:attrNameLst>
                                      </p:cBhvr>
                                    </p:animRot>
                                    <p:animRot by="-240000">
                                      <p:cBhvr>
                                        <p:cTn id="97" dur="200" fill="hold">
                                          <p:stCondLst>
                                            <p:cond delay="600"/>
                                          </p:stCondLst>
                                        </p:cTn>
                                        <p:tgtEl>
                                          <p:spTgt spid="19"/>
                                        </p:tgtEl>
                                        <p:attrNameLst>
                                          <p:attrName>r</p:attrName>
                                        </p:attrNameLst>
                                      </p:cBhvr>
                                    </p:animRot>
                                    <p:animRot by="120000">
                                      <p:cBhvr>
                                        <p:cTn id="98" dur="200" fill="hold">
                                          <p:stCondLst>
                                            <p:cond delay="800"/>
                                          </p:stCondLst>
                                        </p:cTn>
                                        <p:tgtEl>
                                          <p:spTgt spid="19"/>
                                        </p:tgtEl>
                                        <p:attrNameLst>
                                          <p:attrName>r</p:attrName>
                                        </p:attrNameLst>
                                      </p:cBhvr>
                                    </p:animRot>
                                  </p:childTnLst>
                                  <p:subTnLst>
                                    <p:audio>
                                      <p:cMediaNode>
                                        <p:cTn display="1" masterRel="sameClick">
                                          <p:stCondLst>
                                            <p:cond evt="begin" delay="0">
                                              <p:tn val="93"/>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9"/>
                  </p:tgtEl>
                </p:cond>
              </p:nextCondLst>
            </p:seq>
            <p:seq concurrent="1" nextAc="seek">
              <p:cTn id="99" restart="whenNotActive" fill="hold" evtFilter="cancelBubble" nodeType="interactiveSeq">
                <p:stCondLst>
                  <p:cond evt="onClick" delay="0">
                    <p:tgtEl>
                      <p:spTgt spid="25"/>
                    </p:tgtEl>
                  </p:cond>
                </p:stCondLst>
                <p:endSync evt="end" delay="0">
                  <p:rtn val="all"/>
                </p:endSync>
                <p:childTnLst>
                  <p:par>
                    <p:cTn id="100" fill="hold">
                      <p:stCondLst>
                        <p:cond delay="0"/>
                      </p:stCondLst>
                      <p:childTnLst>
                        <p:par>
                          <p:cTn id="101" fill="hold">
                            <p:stCondLst>
                              <p:cond delay="0"/>
                            </p:stCondLst>
                            <p:childTnLst>
                              <p:par>
                                <p:cTn id="102" presetID="32" presetClass="emph" presetSubtype="0" fill="hold" nodeType="clickEffect">
                                  <p:stCondLst>
                                    <p:cond delay="0"/>
                                  </p:stCondLst>
                                  <p:childTnLst>
                                    <p:animRot by="120000">
                                      <p:cBhvr>
                                        <p:cTn id="103" dur="100" fill="hold">
                                          <p:stCondLst>
                                            <p:cond delay="0"/>
                                          </p:stCondLst>
                                        </p:cTn>
                                        <p:tgtEl>
                                          <p:spTgt spid="25"/>
                                        </p:tgtEl>
                                        <p:attrNameLst>
                                          <p:attrName>r</p:attrName>
                                        </p:attrNameLst>
                                      </p:cBhvr>
                                    </p:animRot>
                                    <p:animRot by="-240000">
                                      <p:cBhvr>
                                        <p:cTn id="104" dur="200" fill="hold">
                                          <p:stCondLst>
                                            <p:cond delay="200"/>
                                          </p:stCondLst>
                                        </p:cTn>
                                        <p:tgtEl>
                                          <p:spTgt spid="25"/>
                                        </p:tgtEl>
                                        <p:attrNameLst>
                                          <p:attrName>r</p:attrName>
                                        </p:attrNameLst>
                                      </p:cBhvr>
                                    </p:animRot>
                                    <p:animRot by="240000">
                                      <p:cBhvr>
                                        <p:cTn id="105" dur="200" fill="hold">
                                          <p:stCondLst>
                                            <p:cond delay="400"/>
                                          </p:stCondLst>
                                        </p:cTn>
                                        <p:tgtEl>
                                          <p:spTgt spid="25"/>
                                        </p:tgtEl>
                                        <p:attrNameLst>
                                          <p:attrName>r</p:attrName>
                                        </p:attrNameLst>
                                      </p:cBhvr>
                                    </p:animRot>
                                    <p:animRot by="-240000">
                                      <p:cBhvr>
                                        <p:cTn id="106" dur="200" fill="hold">
                                          <p:stCondLst>
                                            <p:cond delay="600"/>
                                          </p:stCondLst>
                                        </p:cTn>
                                        <p:tgtEl>
                                          <p:spTgt spid="25"/>
                                        </p:tgtEl>
                                        <p:attrNameLst>
                                          <p:attrName>r</p:attrName>
                                        </p:attrNameLst>
                                      </p:cBhvr>
                                    </p:animRot>
                                    <p:animRot by="120000">
                                      <p:cBhvr>
                                        <p:cTn id="107" dur="200" fill="hold">
                                          <p:stCondLst>
                                            <p:cond delay="800"/>
                                          </p:stCondLst>
                                        </p:cTn>
                                        <p:tgtEl>
                                          <p:spTgt spid="25"/>
                                        </p:tgtEl>
                                        <p:attrNameLst>
                                          <p:attrName>r</p:attrName>
                                        </p:attrNameLst>
                                      </p:cBhvr>
                                    </p:animRot>
                                  </p:childTnLst>
                                  <p:subTnLst>
                                    <p:audio>
                                      <p:cMediaNode>
                                        <p:cTn display="1" masterRel="sameClick">
                                          <p:stCondLst>
                                            <p:cond evt="begin" delay="0">
                                              <p:tn val="102"/>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25"/>
                  </p:tgtEl>
                </p:cond>
              </p:nextCondLst>
            </p:seq>
            <p:seq concurrent="1" nextAc="seek">
              <p:cTn id="108" restart="whenNotActive" fill="hold" evtFilter="cancelBubble" nodeType="interactiveSeq">
                <p:stCondLst>
                  <p:cond evt="onClick" delay="0">
                    <p:tgtEl>
                      <p:spTgt spid="31"/>
                    </p:tgtEl>
                  </p:cond>
                </p:stCondLst>
                <p:endSync evt="end" delay="0">
                  <p:rtn val="all"/>
                </p:endSync>
                <p:childTnLst>
                  <p:par>
                    <p:cTn id="109" fill="hold">
                      <p:stCondLst>
                        <p:cond delay="0"/>
                      </p:stCondLst>
                      <p:childTnLst>
                        <p:par>
                          <p:cTn id="110" fill="hold">
                            <p:stCondLst>
                              <p:cond delay="0"/>
                            </p:stCondLst>
                            <p:childTnLst>
                              <p:par>
                                <p:cTn id="111" presetID="32" presetClass="emph" presetSubtype="0" fill="hold" nodeType="clickEffect">
                                  <p:stCondLst>
                                    <p:cond delay="0"/>
                                  </p:stCondLst>
                                  <p:childTnLst>
                                    <p:animRot by="120000">
                                      <p:cBhvr>
                                        <p:cTn id="112" dur="100" fill="hold">
                                          <p:stCondLst>
                                            <p:cond delay="0"/>
                                          </p:stCondLst>
                                        </p:cTn>
                                        <p:tgtEl>
                                          <p:spTgt spid="31"/>
                                        </p:tgtEl>
                                        <p:attrNameLst>
                                          <p:attrName>r</p:attrName>
                                        </p:attrNameLst>
                                      </p:cBhvr>
                                    </p:animRot>
                                    <p:animRot by="-240000">
                                      <p:cBhvr>
                                        <p:cTn id="113" dur="200" fill="hold">
                                          <p:stCondLst>
                                            <p:cond delay="200"/>
                                          </p:stCondLst>
                                        </p:cTn>
                                        <p:tgtEl>
                                          <p:spTgt spid="31"/>
                                        </p:tgtEl>
                                        <p:attrNameLst>
                                          <p:attrName>r</p:attrName>
                                        </p:attrNameLst>
                                      </p:cBhvr>
                                    </p:animRot>
                                    <p:animRot by="240000">
                                      <p:cBhvr>
                                        <p:cTn id="114" dur="200" fill="hold">
                                          <p:stCondLst>
                                            <p:cond delay="400"/>
                                          </p:stCondLst>
                                        </p:cTn>
                                        <p:tgtEl>
                                          <p:spTgt spid="31"/>
                                        </p:tgtEl>
                                        <p:attrNameLst>
                                          <p:attrName>r</p:attrName>
                                        </p:attrNameLst>
                                      </p:cBhvr>
                                    </p:animRot>
                                    <p:animRot by="-240000">
                                      <p:cBhvr>
                                        <p:cTn id="115" dur="200" fill="hold">
                                          <p:stCondLst>
                                            <p:cond delay="600"/>
                                          </p:stCondLst>
                                        </p:cTn>
                                        <p:tgtEl>
                                          <p:spTgt spid="31"/>
                                        </p:tgtEl>
                                        <p:attrNameLst>
                                          <p:attrName>r</p:attrName>
                                        </p:attrNameLst>
                                      </p:cBhvr>
                                    </p:animRot>
                                    <p:animRot by="120000">
                                      <p:cBhvr>
                                        <p:cTn id="116" dur="200" fill="hold">
                                          <p:stCondLst>
                                            <p:cond delay="800"/>
                                          </p:stCondLst>
                                        </p:cTn>
                                        <p:tgtEl>
                                          <p:spTgt spid="31"/>
                                        </p:tgtEl>
                                        <p:attrNameLst>
                                          <p:attrName>r</p:attrName>
                                        </p:attrNameLst>
                                      </p:cBhvr>
                                    </p:animRot>
                                  </p:childTnLst>
                                  <p:subTnLst>
                                    <p:audio>
                                      <p:cMediaNode>
                                        <p:cTn display="1" masterRel="sameClick">
                                          <p:stCondLst>
                                            <p:cond evt="begin" delay="0">
                                              <p:tn val="111"/>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3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7"/>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2" name="中国" descr="C:\Users\Administrator\Desktop\3.png3"/>
          <p:cNvPicPr>
            <a:picLocks noChangeArrowheads="1"/>
          </p:cNvPicPr>
          <p:nvPr>
            <p:custDataLst>
              <p:tags r:id="rId2"/>
            </p:custDataLst>
          </p:nvPr>
        </p:nvPicPr>
        <p:blipFill>
          <a:blip r:embed="rId8"/>
          <a:srcRect/>
          <a:stretch>
            <a:fillRect/>
          </a:stretch>
        </p:blipFill>
        <p:spPr bwMode="auto">
          <a:xfrm>
            <a:off x="212725" y="5246370"/>
            <a:ext cx="2101850" cy="138684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3" name="国人" descr="C:\Users\Administrator\Desktop\6.png6"/>
          <p:cNvPicPr>
            <a:picLocks noChangeArrowheads="1"/>
          </p:cNvPicPr>
          <p:nvPr/>
        </p:nvPicPr>
        <p:blipFill>
          <a:blip r:embed="rId9"/>
          <a:srcRect/>
          <a:stretch>
            <a:fillRect/>
          </a:stretch>
        </p:blipFill>
        <p:spPr bwMode="auto">
          <a:xfrm>
            <a:off x="2824798" y="5250180"/>
            <a:ext cx="2099945" cy="138049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4" name="美国" descr="C:\Users\Administrator\Desktop\4.png4"/>
          <p:cNvPicPr>
            <a:picLocks noChangeArrowheads="1"/>
          </p:cNvPicPr>
          <p:nvPr/>
        </p:nvPicPr>
        <p:blipFill>
          <a:blip r:embed="rId10"/>
          <a:srcRect/>
          <a:stretch>
            <a:fillRect/>
          </a:stretch>
        </p:blipFill>
        <p:spPr bwMode="auto">
          <a:xfrm>
            <a:off x="2837180" y="1422718"/>
            <a:ext cx="2073910" cy="136842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11"/>
          <a:srcRect/>
          <a:stretch>
            <a:fillRect/>
          </a:stretch>
        </p:blipFill>
        <p:spPr bwMode="auto">
          <a:xfrm>
            <a:off x="2839085" y="3382010"/>
            <a:ext cx="2071370" cy="136652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2.png2"/>
          <p:cNvPicPr>
            <a:picLocks noChangeArrowheads="1"/>
          </p:cNvPicPr>
          <p:nvPr/>
        </p:nvPicPr>
        <p:blipFill>
          <a:blip r:embed="rId12"/>
          <a:srcRect/>
          <a:stretch>
            <a:fillRect/>
          </a:stretch>
        </p:blipFill>
        <p:spPr bwMode="auto">
          <a:xfrm>
            <a:off x="253683" y="3282315"/>
            <a:ext cx="2018030" cy="133477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3" name="zhong"/>
          <p:cNvGrpSpPr/>
          <p:nvPr/>
        </p:nvGrpSpPr>
        <p:grpSpPr>
          <a:xfrm>
            <a:off x="6032500" y="5331460"/>
            <a:ext cx="2475230" cy="1278255"/>
            <a:chOff x="11894" y="1534"/>
            <a:chExt cx="3898" cy="2013"/>
          </a:xfrm>
        </p:grpSpPr>
        <p:sp>
          <p:nvSpPr>
            <p:cNvPr id="2" name="圆角矩形 1"/>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7"/>
            <p:cNvSpPr txBox="1"/>
            <p:nvPr/>
          </p:nvSpPr>
          <p:spPr>
            <a:xfrm>
              <a:off x="11921" y="1813"/>
              <a:ext cx="3871" cy="1501"/>
            </a:xfrm>
            <a:prstGeom prst="rect">
              <a:avLst/>
            </a:prstGeom>
            <a:noFill/>
          </p:spPr>
          <p:txBody>
            <a:bodyPr wrap="square">
              <a:spAutoFit/>
            </a:bodyPr>
            <a:lstStyle/>
            <a:p>
              <a:pPr lvl="0" algn="ctr">
                <a:defRPr/>
              </a:pP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zhōn</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g g</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uó c</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a:t>
              </a:r>
              <a:endParaRPr kumimoji="0" lang="en-US" altLang="zh-CN" sz="24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国</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菜</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6" name="mei"/>
          <p:cNvGrpSpPr/>
          <p:nvPr/>
        </p:nvGrpSpPr>
        <p:grpSpPr>
          <a:xfrm>
            <a:off x="6032500" y="1511935"/>
            <a:ext cx="2475230" cy="1278255"/>
            <a:chOff x="11894" y="1534"/>
            <a:chExt cx="3898" cy="2013"/>
          </a:xfrm>
        </p:grpSpPr>
        <p:sp>
          <p:nvSpPr>
            <p:cNvPr id="7" name="圆角矩形 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921" y="1786"/>
              <a:ext cx="3871" cy="1501"/>
            </a:xfrm>
            <a:prstGeom prst="rect">
              <a:avLst/>
            </a:prstGeom>
            <a:noFill/>
          </p:spPr>
          <p:txBody>
            <a:bodyPr wrap="square">
              <a:spAutoFit/>
            </a:bodyPr>
            <a:lstStyle/>
            <a:p>
              <a:pPr lvl="0" algn="ctr">
                <a:buClrTx/>
                <a:buSzTx/>
                <a:buFontTx/>
                <a:defRPr/>
              </a:pPr>
              <a:r>
                <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mǐ fàn</a:t>
              </a:r>
              <a:endParaRPr lang="en-US"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米</a:t>
              </a:r>
              <a:r>
                <a:rPr lang="en-US" alt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饭</a:t>
              </a:r>
              <a:endParaRPr kumimoji="0" lang="zh-CN" altLang="en-US"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59"/>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h</a:t>
              </a:r>
              <a:r>
                <a:rPr lang="en-US" altLang="zh-CN"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à</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n zì</a:t>
              </a:r>
              <a:endPar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汉</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字</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qi</a:t>
              </a: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á</a:t>
              </a: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n</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钱</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8983980" y="3383915"/>
            <a:ext cx="2718435" cy="1278255"/>
            <a:chOff x="11703" y="1534"/>
            <a:chExt cx="4281"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703" y="1741"/>
              <a:ext cx="4281" cy="1501"/>
            </a:xfrm>
            <a:prstGeom prst="rect">
              <a:avLst/>
            </a:prstGeom>
            <a:noFill/>
          </p:spPr>
          <p:txBody>
            <a:bodyPr wrap="square">
              <a:spAutoFit/>
            </a:bodyPr>
            <a:lstStyle/>
            <a:p>
              <a:pPr lvl="0" algn="ctr">
                <a:defRPr/>
              </a:pPr>
              <a:r>
                <a:rPr lang="en-US" alt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ch</a:t>
              </a:r>
              <a:r>
                <a:rPr lang="en-US" altLang="zh-CN" sz="28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á</a:t>
              </a:r>
              <a:endParaRPr lang="en-US" altLang="zh-CN" sz="28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kumimoji="0" lang="zh-CN"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茶</a:t>
              </a:r>
            </a:p>
          </p:txBody>
        </p:sp>
      </p:grpSp>
      <p:cxnSp>
        <p:nvCxnSpPr>
          <p:cNvPr id="40" name="肘形连接符 39"/>
          <p:cNvCxnSpPr>
            <a:stCxn id="9" idx="0"/>
            <a:endCxn id="23" idx="0"/>
          </p:cNvCxnSpPr>
          <p:nvPr/>
        </p:nvCxnSpPr>
        <p:spPr>
          <a:xfrm rot="16200000" flipH="1">
            <a:off x="5750560" y="-1205230"/>
            <a:ext cx="101600" cy="9076690"/>
          </a:xfrm>
          <a:prstGeom prst="bentConnector3">
            <a:avLst>
              <a:gd name="adj1" fmla="val -234375"/>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4"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5"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withEffect">
                                  <p:stCondLst>
                                    <p:cond delay="0"/>
                                  </p:stCondLst>
                                  <p:childTnLst>
                                    <p:animRot by="120000">
                                      <p:cBhvr>
                                        <p:cTn id="31" dur="100" fill="hold">
                                          <p:stCondLst>
                                            <p:cond delay="0"/>
                                          </p:stCondLst>
                                        </p:cTn>
                                        <p:tgtEl>
                                          <p:spTgt spid="14"/>
                                        </p:tgtEl>
                                        <p:attrNameLst>
                                          <p:attrName>r</p:attrName>
                                        </p:attrNameLst>
                                      </p:cBhvr>
                                    </p:animRot>
                                    <p:animRot by="-240000">
                                      <p:cBhvr>
                                        <p:cTn id="32" dur="200" fill="hold">
                                          <p:stCondLst>
                                            <p:cond delay="200"/>
                                          </p:stCondLst>
                                        </p:cTn>
                                        <p:tgtEl>
                                          <p:spTgt spid="14"/>
                                        </p:tgtEl>
                                        <p:attrNameLst>
                                          <p:attrName>r</p:attrName>
                                        </p:attrNameLst>
                                      </p:cBhvr>
                                    </p:animRot>
                                    <p:animRot by="240000">
                                      <p:cBhvr>
                                        <p:cTn id="33" dur="200" fill="hold">
                                          <p:stCondLst>
                                            <p:cond delay="400"/>
                                          </p:stCondLst>
                                        </p:cTn>
                                        <p:tgtEl>
                                          <p:spTgt spid="14"/>
                                        </p:tgtEl>
                                        <p:attrNameLst>
                                          <p:attrName>r</p:attrName>
                                        </p:attrNameLst>
                                      </p:cBhvr>
                                    </p:animRot>
                                    <p:animRot by="-240000">
                                      <p:cBhvr>
                                        <p:cTn id="34" dur="200" fill="hold">
                                          <p:stCondLst>
                                            <p:cond delay="600"/>
                                          </p:stCondLst>
                                        </p:cTn>
                                        <p:tgtEl>
                                          <p:spTgt spid="14"/>
                                        </p:tgtEl>
                                        <p:attrNameLst>
                                          <p:attrName>r</p:attrName>
                                        </p:attrNameLst>
                                      </p:cBhvr>
                                    </p:animRot>
                                    <p:animRot by="120000">
                                      <p:cBhvr>
                                        <p:cTn id="35" dur="200" fill="hold">
                                          <p:stCondLst>
                                            <p:cond delay="800"/>
                                          </p:stCondLst>
                                        </p:cTn>
                                        <p:tgtEl>
                                          <p:spTgt spid="14"/>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4"/>
                  </p:tgtEl>
                </p:cond>
              </p:nextCondLst>
            </p:seq>
            <p:seq concurrent="1" nextAc="seek">
              <p:cTn id="36" restart="whenNotActive" fill="hold" evtFilter="cancelBubble" nodeType="interactiveSeq">
                <p:stCondLst>
                  <p:cond evt="onClick" delay="0">
                    <p:tgtEl>
                      <p:spTgt spid="12"/>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2"/>
                                        </p:tgtEl>
                                        <p:attrNameLst>
                                          <p:attrName>r</p:attrName>
                                        </p:attrNameLst>
                                      </p:cBhvr>
                                    </p:animRot>
                                    <p:animRot by="-240000">
                                      <p:cBhvr>
                                        <p:cTn id="41" dur="200" fill="hold">
                                          <p:stCondLst>
                                            <p:cond delay="200"/>
                                          </p:stCondLst>
                                        </p:cTn>
                                        <p:tgtEl>
                                          <p:spTgt spid="12"/>
                                        </p:tgtEl>
                                        <p:attrNameLst>
                                          <p:attrName>r</p:attrName>
                                        </p:attrNameLst>
                                      </p:cBhvr>
                                    </p:animRot>
                                    <p:animRot by="240000">
                                      <p:cBhvr>
                                        <p:cTn id="42" dur="200" fill="hold">
                                          <p:stCondLst>
                                            <p:cond delay="400"/>
                                          </p:stCondLst>
                                        </p:cTn>
                                        <p:tgtEl>
                                          <p:spTgt spid="12"/>
                                        </p:tgtEl>
                                        <p:attrNameLst>
                                          <p:attrName>r</p:attrName>
                                        </p:attrNameLst>
                                      </p:cBhvr>
                                    </p:animRot>
                                    <p:animRot by="-240000">
                                      <p:cBhvr>
                                        <p:cTn id="43" dur="200" fill="hold">
                                          <p:stCondLst>
                                            <p:cond delay="600"/>
                                          </p:stCondLst>
                                        </p:cTn>
                                        <p:tgtEl>
                                          <p:spTgt spid="12"/>
                                        </p:tgtEl>
                                        <p:attrNameLst>
                                          <p:attrName>r</p:attrName>
                                        </p:attrNameLst>
                                      </p:cBhvr>
                                    </p:animRot>
                                    <p:animRot by="120000">
                                      <p:cBhvr>
                                        <p:cTn id="44" dur="200" fill="hold">
                                          <p:stCondLst>
                                            <p:cond delay="800"/>
                                          </p:stCondLst>
                                        </p:cTn>
                                        <p:tgtEl>
                                          <p:spTgt spid="12"/>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2"/>
                  </p:tgtEl>
                </p:cond>
              </p:nextCondLst>
            </p:seq>
            <p:seq concurrent="1" nextAc="seek">
              <p:cTn id="45" restart="whenNotActive" fill="hold" evtFilter="cancelBubble" nodeType="interactiveSeq">
                <p:stCondLst>
                  <p:cond evt="onClick" delay="0">
                    <p:tgtEl>
                      <p:spTgt spid="15"/>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5"/>
                                        </p:tgtEl>
                                        <p:attrNameLst>
                                          <p:attrName>r</p:attrName>
                                        </p:attrNameLst>
                                      </p:cBhvr>
                                    </p:animRot>
                                    <p:animRot by="-240000">
                                      <p:cBhvr>
                                        <p:cTn id="50" dur="200" fill="hold">
                                          <p:stCondLst>
                                            <p:cond delay="200"/>
                                          </p:stCondLst>
                                        </p:cTn>
                                        <p:tgtEl>
                                          <p:spTgt spid="15"/>
                                        </p:tgtEl>
                                        <p:attrNameLst>
                                          <p:attrName>r</p:attrName>
                                        </p:attrNameLst>
                                      </p:cBhvr>
                                    </p:animRot>
                                    <p:animRot by="240000">
                                      <p:cBhvr>
                                        <p:cTn id="51" dur="200" fill="hold">
                                          <p:stCondLst>
                                            <p:cond delay="400"/>
                                          </p:stCondLst>
                                        </p:cTn>
                                        <p:tgtEl>
                                          <p:spTgt spid="15"/>
                                        </p:tgtEl>
                                        <p:attrNameLst>
                                          <p:attrName>r</p:attrName>
                                        </p:attrNameLst>
                                      </p:cBhvr>
                                    </p:animRot>
                                    <p:animRot by="-240000">
                                      <p:cBhvr>
                                        <p:cTn id="52" dur="200" fill="hold">
                                          <p:stCondLst>
                                            <p:cond delay="600"/>
                                          </p:stCondLst>
                                        </p:cTn>
                                        <p:tgtEl>
                                          <p:spTgt spid="15"/>
                                        </p:tgtEl>
                                        <p:attrNameLst>
                                          <p:attrName>r</p:attrName>
                                        </p:attrNameLst>
                                      </p:cBhvr>
                                    </p:animRot>
                                    <p:animRot by="120000">
                                      <p:cBhvr>
                                        <p:cTn id="53" dur="200" fill="hold">
                                          <p:stCondLst>
                                            <p:cond delay="800"/>
                                          </p:stCondLst>
                                        </p:cTn>
                                        <p:tgtEl>
                                          <p:spTgt spid="15"/>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5"/>
                  </p:tgtEl>
                </p:cond>
              </p:nextCondLst>
            </p:seq>
            <p:seq concurrent="1" nextAc="seek">
              <p:cTn id="54" restart="whenNotActive" fill="hold" evtFilter="cancelBubble" nodeType="interactiveSeq">
                <p:stCondLst>
                  <p:cond evt="onClick" delay="0">
                    <p:tgtEl>
                      <p:spTgt spid="13"/>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3"/>
                                        </p:tgtEl>
                                        <p:attrNameLst>
                                          <p:attrName>r</p:attrName>
                                        </p:attrNameLst>
                                      </p:cBhvr>
                                    </p:animRot>
                                    <p:animRot by="-240000">
                                      <p:cBhvr>
                                        <p:cTn id="59" dur="200" fill="hold">
                                          <p:stCondLst>
                                            <p:cond delay="200"/>
                                          </p:stCondLst>
                                        </p:cTn>
                                        <p:tgtEl>
                                          <p:spTgt spid="13"/>
                                        </p:tgtEl>
                                        <p:attrNameLst>
                                          <p:attrName>r</p:attrName>
                                        </p:attrNameLst>
                                      </p:cBhvr>
                                    </p:animRot>
                                    <p:animRot by="240000">
                                      <p:cBhvr>
                                        <p:cTn id="60" dur="200" fill="hold">
                                          <p:stCondLst>
                                            <p:cond delay="400"/>
                                          </p:stCondLst>
                                        </p:cTn>
                                        <p:tgtEl>
                                          <p:spTgt spid="13"/>
                                        </p:tgtEl>
                                        <p:attrNameLst>
                                          <p:attrName>r</p:attrName>
                                        </p:attrNameLst>
                                      </p:cBhvr>
                                    </p:animRot>
                                    <p:animRot by="-240000">
                                      <p:cBhvr>
                                        <p:cTn id="61" dur="200" fill="hold">
                                          <p:stCondLst>
                                            <p:cond delay="600"/>
                                          </p:stCondLst>
                                        </p:cTn>
                                        <p:tgtEl>
                                          <p:spTgt spid="13"/>
                                        </p:tgtEl>
                                        <p:attrNameLst>
                                          <p:attrName>r</p:attrName>
                                        </p:attrNameLst>
                                      </p:cBhvr>
                                    </p:animRot>
                                    <p:animRot by="120000">
                                      <p:cBhvr>
                                        <p:cTn id="62" dur="200" fill="hold">
                                          <p:stCondLst>
                                            <p:cond delay="800"/>
                                          </p:stCondLst>
                                        </p:cTn>
                                        <p:tgtEl>
                                          <p:spTgt spid="13"/>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3"/>
                  </p:tgtEl>
                </p:cond>
              </p:nextCondLst>
            </p:seq>
            <p:seq concurrent="1" nextAc="seek">
              <p:cTn id="63" restart="whenNotActive" fill="hold" evtFilter="cancelBubble" nodeType="interactiveSeq">
                <p:stCondLst>
                  <p:cond evt="onClick" delay="0">
                    <p:tgtEl>
                      <p:spTgt spid="3"/>
                    </p:tgtEl>
                  </p:cond>
                </p:stCondLst>
                <p:endSync evt="end" delay="0">
                  <p:rtn val="all"/>
                </p:endSync>
                <p:childTnLst>
                  <p:par>
                    <p:cTn id="64" fill="hold">
                      <p:stCondLst>
                        <p:cond delay="0"/>
                      </p:stCondLst>
                      <p:childTnLst>
                        <p:par>
                          <p:cTn id="65" fill="hold">
                            <p:stCondLst>
                              <p:cond delay="0"/>
                            </p:stCondLst>
                            <p:childTnLst>
                              <p:par>
                                <p:cTn id="66" presetID="32" presetClass="emph" presetSubtype="0" fill="hold" nodeType="clickEffect">
                                  <p:stCondLst>
                                    <p:cond delay="0"/>
                                  </p:stCondLst>
                                  <p:childTnLst>
                                    <p:animRot by="120000">
                                      <p:cBhvr>
                                        <p:cTn id="67" dur="100" fill="hold">
                                          <p:stCondLst>
                                            <p:cond delay="0"/>
                                          </p:stCondLst>
                                        </p:cTn>
                                        <p:tgtEl>
                                          <p:spTgt spid="3"/>
                                        </p:tgtEl>
                                        <p:attrNameLst>
                                          <p:attrName>r</p:attrName>
                                        </p:attrNameLst>
                                      </p:cBhvr>
                                    </p:animRot>
                                    <p:animRot by="-240000">
                                      <p:cBhvr>
                                        <p:cTn id="68" dur="200" fill="hold">
                                          <p:stCondLst>
                                            <p:cond delay="200"/>
                                          </p:stCondLst>
                                        </p:cTn>
                                        <p:tgtEl>
                                          <p:spTgt spid="3"/>
                                        </p:tgtEl>
                                        <p:attrNameLst>
                                          <p:attrName>r</p:attrName>
                                        </p:attrNameLst>
                                      </p:cBhvr>
                                    </p:animRot>
                                    <p:animRot by="240000">
                                      <p:cBhvr>
                                        <p:cTn id="69" dur="200" fill="hold">
                                          <p:stCondLst>
                                            <p:cond delay="400"/>
                                          </p:stCondLst>
                                        </p:cTn>
                                        <p:tgtEl>
                                          <p:spTgt spid="3"/>
                                        </p:tgtEl>
                                        <p:attrNameLst>
                                          <p:attrName>r</p:attrName>
                                        </p:attrNameLst>
                                      </p:cBhvr>
                                    </p:animRot>
                                    <p:animRot by="-240000">
                                      <p:cBhvr>
                                        <p:cTn id="70" dur="200" fill="hold">
                                          <p:stCondLst>
                                            <p:cond delay="600"/>
                                          </p:stCondLst>
                                        </p:cTn>
                                        <p:tgtEl>
                                          <p:spTgt spid="3"/>
                                        </p:tgtEl>
                                        <p:attrNameLst>
                                          <p:attrName>r</p:attrName>
                                        </p:attrNameLst>
                                      </p:cBhvr>
                                    </p:animRot>
                                    <p:animRot by="120000">
                                      <p:cBhvr>
                                        <p:cTn id="71" dur="200" fill="hold">
                                          <p:stCondLst>
                                            <p:cond delay="800"/>
                                          </p:stCondLst>
                                        </p:cTn>
                                        <p:tgtEl>
                                          <p:spTgt spid="3"/>
                                        </p:tgtEl>
                                        <p:attrNameLst>
                                          <p:attrName>r</p:attrName>
                                        </p:attrNameLst>
                                      </p:cBhvr>
                                    </p:animRot>
                                  </p:childTnLst>
                                  <p:subTnLst>
                                    <p:audio>
                                      <p:cMediaNode>
                                        <p:cTn display="1" masterRel="sameClick">
                                          <p:stCondLst>
                                            <p:cond evt="begin" delay="0">
                                              <p:tn val="66"/>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3"/>
                  </p:tgtEl>
                </p:cond>
              </p:nextCondLst>
            </p:seq>
            <p:seq concurrent="1" nextAc="seek">
              <p:cTn id="72" restart="whenNotActive" fill="hold" evtFilter="cancelBubble" nodeType="interactiveSeq">
                <p:stCondLst>
                  <p:cond evt="onClick" delay="0">
                    <p:tgtEl>
                      <p:spTgt spid="10"/>
                    </p:tgtEl>
                  </p:cond>
                </p:stCondLst>
                <p:endSync evt="end" delay="0">
                  <p:rtn val="all"/>
                </p:endSync>
                <p:childTnLst>
                  <p:par>
                    <p:cTn id="73" fill="hold">
                      <p:stCondLst>
                        <p:cond delay="0"/>
                      </p:stCondLst>
                      <p:childTnLst>
                        <p:par>
                          <p:cTn id="74" fill="hold">
                            <p:stCondLst>
                              <p:cond delay="0"/>
                            </p:stCondLst>
                            <p:childTnLst>
                              <p:par>
                                <p:cTn id="75" presetID="32" presetClass="emph" presetSubtype="0" fill="hold" nodeType="clickEffect">
                                  <p:stCondLst>
                                    <p:cond delay="0"/>
                                  </p:stCondLst>
                                  <p:childTnLst>
                                    <p:animRot by="120000">
                                      <p:cBhvr>
                                        <p:cTn id="76" dur="100" fill="hold">
                                          <p:stCondLst>
                                            <p:cond delay="0"/>
                                          </p:stCondLst>
                                        </p:cTn>
                                        <p:tgtEl>
                                          <p:spTgt spid="10"/>
                                        </p:tgtEl>
                                        <p:attrNameLst>
                                          <p:attrName>r</p:attrName>
                                        </p:attrNameLst>
                                      </p:cBhvr>
                                    </p:animRot>
                                    <p:animRot by="-240000">
                                      <p:cBhvr>
                                        <p:cTn id="77" dur="200" fill="hold">
                                          <p:stCondLst>
                                            <p:cond delay="200"/>
                                          </p:stCondLst>
                                        </p:cTn>
                                        <p:tgtEl>
                                          <p:spTgt spid="10"/>
                                        </p:tgtEl>
                                        <p:attrNameLst>
                                          <p:attrName>r</p:attrName>
                                        </p:attrNameLst>
                                      </p:cBhvr>
                                    </p:animRot>
                                    <p:animRot by="240000">
                                      <p:cBhvr>
                                        <p:cTn id="78" dur="200" fill="hold">
                                          <p:stCondLst>
                                            <p:cond delay="400"/>
                                          </p:stCondLst>
                                        </p:cTn>
                                        <p:tgtEl>
                                          <p:spTgt spid="10"/>
                                        </p:tgtEl>
                                        <p:attrNameLst>
                                          <p:attrName>r</p:attrName>
                                        </p:attrNameLst>
                                      </p:cBhvr>
                                    </p:animRot>
                                    <p:animRot by="-240000">
                                      <p:cBhvr>
                                        <p:cTn id="79" dur="200" fill="hold">
                                          <p:stCondLst>
                                            <p:cond delay="600"/>
                                          </p:stCondLst>
                                        </p:cTn>
                                        <p:tgtEl>
                                          <p:spTgt spid="10"/>
                                        </p:tgtEl>
                                        <p:attrNameLst>
                                          <p:attrName>r</p:attrName>
                                        </p:attrNameLst>
                                      </p:cBhvr>
                                    </p:animRot>
                                    <p:animRot by="120000">
                                      <p:cBhvr>
                                        <p:cTn id="80" dur="200" fill="hold">
                                          <p:stCondLst>
                                            <p:cond delay="800"/>
                                          </p:stCondLst>
                                        </p:cTn>
                                        <p:tgtEl>
                                          <p:spTgt spid="10"/>
                                        </p:tgtEl>
                                        <p:attrNameLst>
                                          <p:attrName>r</p:attrName>
                                        </p:attrNameLst>
                                      </p:cBhvr>
                                    </p:animRot>
                                  </p:childTnLst>
                                  <p:subTnLst>
                                    <p:audio>
                                      <p:cMediaNode>
                                        <p:cTn display="1" masterRel="sameClick">
                                          <p:stCondLst>
                                            <p:cond evt="begin" delay="0">
                                              <p:tn val="75"/>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0"/>
                  </p:tgtEl>
                </p:cond>
              </p:nextCondLst>
            </p:seq>
            <p:seq concurrent="1" nextAc="seek">
              <p:cTn id="81" restart="whenNotActive" fill="hold" evtFilter="cancelBubble" nodeType="interactiveSeq">
                <p:stCondLst>
                  <p:cond evt="onClick" delay="0">
                    <p:tgtEl>
                      <p:spTgt spid="6"/>
                    </p:tgtEl>
                  </p:cond>
                </p:stCondLst>
                <p:endSync evt="end" delay="0">
                  <p:rtn val="all"/>
                </p:endSync>
                <p:childTnLst>
                  <p:par>
                    <p:cTn id="82" fill="hold">
                      <p:stCondLst>
                        <p:cond delay="0"/>
                      </p:stCondLst>
                      <p:childTnLst>
                        <p:par>
                          <p:cTn id="83" fill="hold">
                            <p:stCondLst>
                              <p:cond delay="0"/>
                            </p:stCondLst>
                            <p:childTnLst>
                              <p:par>
                                <p:cTn id="84" presetID="32" presetClass="emph" presetSubtype="0" fill="hold" nodeType="clickEffect">
                                  <p:stCondLst>
                                    <p:cond delay="0"/>
                                  </p:stCondLst>
                                  <p:childTnLst>
                                    <p:animRot by="120000">
                                      <p:cBhvr>
                                        <p:cTn id="85" dur="100" fill="hold">
                                          <p:stCondLst>
                                            <p:cond delay="0"/>
                                          </p:stCondLst>
                                        </p:cTn>
                                        <p:tgtEl>
                                          <p:spTgt spid="6"/>
                                        </p:tgtEl>
                                        <p:attrNameLst>
                                          <p:attrName>r</p:attrName>
                                        </p:attrNameLst>
                                      </p:cBhvr>
                                    </p:animRot>
                                    <p:animRot by="-240000">
                                      <p:cBhvr>
                                        <p:cTn id="86" dur="200" fill="hold">
                                          <p:stCondLst>
                                            <p:cond delay="200"/>
                                          </p:stCondLst>
                                        </p:cTn>
                                        <p:tgtEl>
                                          <p:spTgt spid="6"/>
                                        </p:tgtEl>
                                        <p:attrNameLst>
                                          <p:attrName>r</p:attrName>
                                        </p:attrNameLst>
                                      </p:cBhvr>
                                    </p:animRot>
                                    <p:animRot by="240000">
                                      <p:cBhvr>
                                        <p:cTn id="87" dur="200" fill="hold">
                                          <p:stCondLst>
                                            <p:cond delay="400"/>
                                          </p:stCondLst>
                                        </p:cTn>
                                        <p:tgtEl>
                                          <p:spTgt spid="6"/>
                                        </p:tgtEl>
                                        <p:attrNameLst>
                                          <p:attrName>r</p:attrName>
                                        </p:attrNameLst>
                                      </p:cBhvr>
                                    </p:animRot>
                                    <p:animRot by="-240000">
                                      <p:cBhvr>
                                        <p:cTn id="88" dur="200" fill="hold">
                                          <p:stCondLst>
                                            <p:cond delay="600"/>
                                          </p:stCondLst>
                                        </p:cTn>
                                        <p:tgtEl>
                                          <p:spTgt spid="6"/>
                                        </p:tgtEl>
                                        <p:attrNameLst>
                                          <p:attrName>r</p:attrName>
                                        </p:attrNameLst>
                                      </p:cBhvr>
                                    </p:animRot>
                                    <p:animRot by="120000">
                                      <p:cBhvr>
                                        <p:cTn id="89" dur="200" fill="hold">
                                          <p:stCondLst>
                                            <p:cond delay="800"/>
                                          </p:stCondLst>
                                        </p:cTn>
                                        <p:tgtEl>
                                          <p:spTgt spid="6"/>
                                        </p:tgtEl>
                                        <p:attrNameLst>
                                          <p:attrName>r</p:attrName>
                                        </p:attrNameLst>
                                      </p:cBhvr>
                                    </p:animRot>
                                  </p:childTnLst>
                                  <p:subTnLst>
                                    <p:audio>
                                      <p:cMediaNode>
                                        <p:cTn display="1" masterRel="sameClick">
                                          <p:stCondLst>
                                            <p:cond evt="begin" delay="0">
                                              <p:tn val="84"/>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6"/>
                  </p:tgtEl>
                </p:cond>
              </p:nextCondLst>
            </p:seq>
            <p:seq concurrent="1" nextAc="seek">
              <p:cTn id="90" restart="whenNotActive" fill="hold" evtFilter="cancelBubble" nodeType="interactiveSeq">
                <p:stCondLst>
                  <p:cond evt="onClick" delay="0">
                    <p:tgtEl>
                      <p:spTgt spid="19"/>
                    </p:tgtEl>
                  </p:cond>
                </p:stCondLst>
                <p:endSync evt="end" delay="0">
                  <p:rtn val="all"/>
                </p:endSync>
                <p:childTnLst>
                  <p:par>
                    <p:cTn id="91" fill="hold">
                      <p:stCondLst>
                        <p:cond delay="0"/>
                      </p:stCondLst>
                      <p:childTnLst>
                        <p:par>
                          <p:cTn id="92" fill="hold">
                            <p:stCondLst>
                              <p:cond delay="0"/>
                            </p:stCondLst>
                            <p:childTnLst>
                              <p:par>
                                <p:cTn id="93" presetID="32" presetClass="emph" presetSubtype="0" fill="hold" nodeType="clickEffect">
                                  <p:stCondLst>
                                    <p:cond delay="0"/>
                                  </p:stCondLst>
                                  <p:childTnLst>
                                    <p:animRot by="120000">
                                      <p:cBhvr>
                                        <p:cTn id="94" dur="100" fill="hold">
                                          <p:stCondLst>
                                            <p:cond delay="0"/>
                                          </p:stCondLst>
                                        </p:cTn>
                                        <p:tgtEl>
                                          <p:spTgt spid="19"/>
                                        </p:tgtEl>
                                        <p:attrNameLst>
                                          <p:attrName>r</p:attrName>
                                        </p:attrNameLst>
                                      </p:cBhvr>
                                    </p:animRot>
                                    <p:animRot by="-240000">
                                      <p:cBhvr>
                                        <p:cTn id="95" dur="200" fill="hold">
                                          <p:stCondLst>
                                            <p:cond delay="200"/>
                                          </p:stCondLst>
                                        </p:cTn>
                                        <p:tgtEl>
                                          <p:spTgt spid="19"/>
                                        </p:tgtEl>
                                        <p:attrNameLst>
                                          <p:attrName>r</p:attrName>
                                        </p:attrNameLst>
                                      </p:cBhvr>
                                    </p:animRot>
                                    <p:animRot by="240000">
                                      <p:cBhvr>
                                        <p:cTn id="96" dur="200" fill="hold">
                                          <p:stCondLst>
                                            <p:cond delay="400"/>
                                          </p:stCondLst>
                                        </p:cTn>
                                        <p:tgtEl>
                                          <p:spTgt spid="19"/>
                                        </p:tgtEl>
                                        <p:attrNameLst>
                                          <p:attrName>r</p:attrName>
                                        </p:attrNameLst>
                                      </p:cBhvr>
                                    </p:animRot>
                                    <p:animRot by="-240000">
                                      <p:cBhvr>
                                        <p:cTn id="97" dur="200" fill="hold">
                                          <p:stCondLst>
                                            <p:cond delay="600"/>
                                          </p:stCondLst>
                                        </p:cTn>
                                        <p:tgtEl>
                                          <p:spTgt spid="19"/>
                                        </p:tgtEl>
                                        <p:attrNameLst>
                                          <p:attrName>r</p:attrName>
                                        </p:attrNameLst>
                                      </p:cBhvr>
                                    </p:animRot>
                                    <p:animRot by="120000">
                                      <p:cBhvr>
                                        <p:cTn id="98" dur="200" fill="hold">
                                          <p:stCondLst>
                                            <p:cond delay="800"/>
                                          </p:stCondLst>
                                        </p:cTn>
                                        <p:tgtEl>
                                          <p:spTgt spid="19"/>
                                        </p:tgtEl>
                                        <p:attrNameLst>
                                          <p:attrName>r</p:attrName>
                                        </p:attrNameLst>
                                      </p:cBhvr>
                                    </p:animRot>
                                  </p:childTnLst>
                                  <p:subTnLst>
                                    <p:audio>
                                      <p:cMediaNode>
                                        <p:cTn display="1" masterRel="sameClick">
                                          <p:stCondLst>
                                            <p:cond evt="begin" delay="0">
                                              <p:tn val="93"/>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3" name="国人" descr="C:\Users\Administrator\Desktop\6.png6"/>
          <p:cNvPicPr>
            <a:picLocks noChangeArrowheads="1"/>
          </p:cNvPicPr>
          <p:nvPr/>
        </p:nvPicPr>
        <p:blipFill>
          <a:blip r:embed="rId7"/>
          <a:srcRect/>
          <a:stretch>
            <a:fillRect/>
          </a:stretch>
        </p:blipFill>
        <p:spPr bwMode="auto">
          <a:xfrm>
            <a:off x="2796223" y="5236528"/>
            <a:ext cx="2157095" cy="141795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4" name="美国" descr="C:\Users\Administrator\Desktop\4.png4"/>
          <p:cNvPicPr>
            <a:picLocks noChangeArrowheads="1"/>
          </p:cNvPicPr>
          <p:nvPr/>
        </p:nvPicPr>
        <p:blipFill>
          <a:blip r:embed="rId8"/>
          <a:srcRect/>
          <a:stretch>
            <a:fillRect/>
          </a:stretch>
        </p:blipFill>
        <p:spPr bwMode="auto">
          <a:xfrm>
            <a:off x="2858770" y="1436370"/>
            <a:ext cx="2030730" cy="133985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9"/>
          <a:srcRect/>
          <a:stretch>
            <a:fillRect/>
          </a:stretch>
        </p:blipFill>
        <p:spPr bwMode="auto">
          <a:xfrm>
            <a:off x="2823845" y="3314065"/>
            <a:ext cx="2101850" cy="138684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3.png3"/>
          <p:cNvPicPr>
            <a:picLocks noChangeArrowheads="1"/>
          </p:cNvPicPr>
          <p:nvPr/>
        </p:nvPicPr>
        <p:blipFill>
          <a:blip r:embed="rId10"/>
          <a:srcRect/>
          <a:stretch>
            <a:fillRect/>
          </a:stretch>
        </p:blipFill>
        <p:spPr bwMode="auto">
          <a:xfrm>
            <a:off x="350838" y="5275898"/>
            <a:ext cx="2030095" cy="133921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6" name="mei"/>
          <p:cNvGrpSpPr/>
          <p:nvPr/>
        </p:nvGrpSpPr>
        <p:grpSpPr>
          <a:xfrm>
            <a:off x="6032500" y="5255260"/>
            <a:ext cx="2475230" cy="1278255"/>
            <a:chOff x="11894" y="1534"/>
            <a:chExt cx="3898" cy="2013"/>
          </a:xfrm>
        </p:grpSpPr>
        <p:sp>
          <p:nvSpPr>
            <p:cNvPr id="7" name="圆角矩形 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921" y="1795"/>
              <a:ext cx="3871" cy="1501"/>
            </a:xfrm>
            <a:prstGeom prst="rect">
              <a:avLst/>
            </a:prstGeom>
            <a:noFill/>
          </p:spPr>
          <p:txBody>
            <a:bodyPr wrap="square">
              <a:spAutoFit/>
            </a:bodyPr>
            <a:lstStyle/>
            <a:p>
              <a:pPr lvl="0" algn="ctr">
                <a:defRPr/>
              </a:pP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zhōn</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g g</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uó c</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a:t>
              </a:r>
              <a:endParaRPr kumimoji="0" lang="en-US" altLang="zh-CN" sz="24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国</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菜</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50"/>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h</a:t>
              </a:r>
              <a:r>
                <a:rPr lang="en-US" altLang="zh-CN"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à</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n zì</a:t>
              </a:r>
              <a:endPar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汉</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字</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qi</a:t>
              </a: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á</a:t>
              </a: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n</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钱</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6032500" y="1512570"/>
            <a:ext cx="2475230" cy="1278255"/>
            <a:chOff x="11894" y="1534"/>
            <a:chExt cx="3898"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921" y="1822"/>
              <a:ext cx="3871" cy="1598"/>
            </a:xfrm>
            <a:prstGeom prst="rect">
              <a:avLst/>
            </a:prstGeom>
            <a:noFill/>
          </p:spPr>
          <p:txBody>
            <a:bodyPr wrap="square">
              <a:spAutoFit/>
            </a:bodyPr>
            <a:lstStyle/>
            <a:p>
              <a:pPr lvl="0" algn="ctr">
                <a:buClrTx/>
                <a:buSzTx/>
                <a:buFontTx/>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mǐ fàn</a:t>
              </a:r>
              <a:endPar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kumimoji="0" lang="zh-CN"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米</a:t>
              </a:r>
              <a:r>
                <a:rPr kumimoji="0" lang="en-US" altLang="zh-CN"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 </a:t>
              </a:r>
              <a:r>
                <a:rPr kumimoji="0" lang="zh-CN" sz="28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饭</a:t>
              </a:r>
            </a:p>
          </p:txBody>
        </p:sp>
      </p:grpSp>
      <p:cxnSp>
        <p:nvCxnSpPr>
          <p:cNvPr id="40" name="肘形连接符 39"/>
          <p:cNvCxnSpPr>
            <a:stCxn id="9" idx="0"/>
            <a:endCxn id="23" idx="0"/>
          </p:cNvCxnSpPr>
          <p:nvPr/>
        </p:nvCxnSpPr>
        <p:spPr>
          <a:xfrm rot="16200000">
            <a:off x="2434908" y="444183"/>
            <a:ext cx="3763645" cy="5900420"/>
          </a:xfrm>
          <a:prstGeom prst="bentConnector3">
            <a:avLst>
              <a:gd name="adj1" fmla="val 106335"/>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withEffect">
                                  <p:stCondLst>
                                    <p:cond delay="0"/>
                                  </p:stCondLst>
                                  <p:childTnLst>
                                    <p:animRot by="120000">
                                      <p:cBhvr>
                                        <p:cTn id="31" dur="100" fill="hold">
                                          <p:stCondLst>
                                            <p:cond delay="0"/>
                                          </p:stCondLst>
                                        </p:cTn>
                                        <p:tgtEl>
                                          <p:spTgt spid="14"/>
                                        </p:tgtEl>
                                        <p:attrNameLst>
                                          <p:attrName>r</p:attrName>
                                        </p:attrNameLst>
                                      </p:cBhvr>
                                    </p:animRot>
                                    <p:animRot by="-240000">
                                      <p:cBhvr>
                                        <p:cTn id="32" dur="200" fill="hold">
                                          <p:stCondLst>
                                            <p:cond delay="200"/>
                                          </p:stCondLst>
                                        </p:cTn>
                                        <p:tgtEl>
                                          <p:spTgt spid="14"/>
                                        </p:tgtEl>
                                        <p:attrNameLst>
                                          <p:attrName>r</p:attrName>
                                        </p:attrNameLst>
                                      </p:cBhvr>
                                    </p:animRot>
                                    <p:animRot by="240000">
                                      <p:cBhvr>
                                        <p:cTn id="33" dur="200" fill="hold">
                                          <p:stCondLst>
                                            <p:cond delay="400"/>
                                          </p:stCondLst>
                                        </p:cTn>
                                        <p:tgtEl>
                                          <p:spTgt spid="14"/>
                                        </p:tgtEl>
                                        <p:attrNameLst>
                                          <p:attrName>r</p:attrName>
                                        </p:attrNameLst>
                                      </p:cBhvr>
                                    </p:animRot>
                                    <p:animRot by="-240000">
                                      <p:cBhvr>
                                        <p:cTn id="34" dur="200" fill="hold">
                                          <p:stCondLst>
                                            <p:cond delay="600"/>
                                          </p:stCondLst>
                                        </p:cTn>
                                        <p:tgtEl>
                                          <p:spTgt spid="14"/>
                                        </p:tgtEl>
                                        <p:attrNameLst>
                                          <p:attrName>r</p:attrName>
                                        </p:attrNameLst>
                                      </p:cBhvr>
                                    </p:animRot>
                                    <p:animRot by="120000">
                                      <p:cBhvr>
                                        <p:cTn id="35" dur="200" fill="hold">
                                          <p:stCondLst>
                                            <p:cond delay="800"/>
                                          </p:stCondLst>
                                        </p:cTn>
                                        <p:tgtEl>
                                          <p:spTgt spid="14"/>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4"/>
                  </p:tgtEl>
                </p:cond>
              </p:nextCondLst>
            </p:seq>
            <p:seq concurrent="1" nextAc="seek">
              <p:cTn id="36" restart="whenNotActive" fill="hold" evtFilter="cancelBubble" nodeType="interactiveSeq">
                <p:stCondLst>
                  <p:cond evt="onClick" delay="0">
                    <p:tgtEl>
                      <p:spTgt spid="15"/>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5"/>
                                        </p:tgtEl>
                                        <p:attrNameLst>
                                          <p:attrName>r</p:attrName>
                                        </p:attrNameLst>
                                      </p:cBhvr>
                                    </p:animRot>
                                    <p:animRot by="-240000">
                                      <p:cBhvr>
                                        <p:cTn id="41" dur="200" fill="hold">
                                          <p:stCondLst>
                                            <p:cond delay="200"/>
                                          </p:stCondLst>
                                        </p:cTn>
                                        <p:tgtEl>
                                          <p:spTgt spid="15"/>
                                        </p:tgtEl>
                                        <p:attrNameLst>
                                          <p:attrName>r</p:attrName>
                                        </p:attrNameLst>
                                      </p:cBhvr>
                                    </p:animRot>
                                    <p:animRot by="240000">
                                      <p:cBhvr>
                                        <p:cTn id="42" dur="200" fill="hold">
                                          <p:stCondLst>
                                            <p:cond delay="400"/>
                                          </p:stCondLst>
                                        </p:cTn>
                                        <p:tgtEl>
                                          <p:spTgt spid="15"/>
                                        </p:tgtEl>
                                        <p:attrNameLst>
                                          <p:attrName>r</p:attrName>
                                        </p:attrNameLst>
                                      </p:cBhvr>
                                    </p:animRot>
                                    <p:animRot by="-240000">
                                      <p:cBhvr>
                                        <p:cTn id="43" dur="200" fill="hold">
                                          <p:stCondLst>
                                            <p:cond delay="600"/>
                                          </p:stCondLst>
                                        </p:cTn>
                                        <p:tgtEl>
                                          <p:spTgt spid="15"/>
                                        </p:tgtEl>
                                        <p:attrNameLst>
                                          <p:attrName>r</p:attrName>
                                        </p:attrNameLst>
                                      </p:cBhvr>
                                    </p:animRot>
                                    <p:animRot by="120000">
                                      <p:cBhvr>
                                        <p:cTn id="44" dur="200" fill="hold">
                                          <p:stCondLst>
                                            <p:cond delay="800"/>
                                          </p:stCondLst>
                                        </p:cTn>
                                        <p:tgtEl>
                                          <p:spTgt spid="15"/>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5"/>
                  </p:tgtEl>
                </p:cond>
              </p:nextCondLst>
            </p:seq>
            <p:seq concurrent="1" nextAc="seek">
              <p:cTn id="45" restart="whenNotActive" fill="hold" evtFilter="cancelBubble" nodeType="interactiveSeq">
                <p:stCondLst>
                  <p:cond evt="onClick" delay="0">
                    <p:tgtEl>
                      <p:spTgt spid="13"/>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3"/>
                                        </p:tgtEl>
                                        <p:attrNameLst>
                                          <p:attrName>r</p:attrName>
                                        </p:attrNameLst>
                                      </p:cBhvr>
                                    </p:animRot>
                                    <p:animRot by="-240000">
                                      <p:cBhvr>
                                        <p:cTn id="50" dur="200" fill="hold">
                                          <p:stCondLst>
                                            <p:cond delay="200"/>
                                          </p:stCondLst>
                                        </p:cTn>
                                        <p:tgtEl>
                                          <p:spTgt spid="13"/>
                                        </p:tgtEl>
                                        <p:attrNameLst>
                                          <p:attrName>r</p:attrName>
                                        </p:attrNameLst>
                                      </p:cBhvr>
                                    </p:animRot>
                                    <p:animRot by="240000">
                                      <p:cBhvr>
                                        <p:cTn id="51" dur="200" fill="hold">
                                          <p:stCondLst>
                                            <p:cond delay="400"/>
                                          </p:stCondLst>
                                        </p:cTn>
                                        <p:tgtEl>
                                          <p:spTgt spid="13"/>
                                        </p:tgtEl>
                                        <p:attrNameLst>
                                          <p:attrName>r</p:attrName>
                                        </p:attrNameLst>
                                      </p:cBhvr>
                                    </p:animRot>
                                    <p:animRot by="-240000">
                                      <p:cBhvr>
                                        <p:cTn id="52" dur="200" fill="hold">
                                          <p:stCondLst>
                                            <p:cond delay="600"/>
                                          </p:stCondLst>
                                        </p:cTn>
                                        <p:tgtEl>
                                          <p:spTgt spid="13"/>
                                        </p:tgtEl>
                                        <p:attrNameLst>
                                          <p:attrName>r</p:attrName>
                                        </p:attrNameLst>
                                      </p:cBhvr>
                                    </p:animRot>
                                    <p:animRot by="120000">
                                      <p:cBhvr>
                                        <p:cTn id="53" dur="200" fill="hold">
                                          <p:stCondLst>
                                            <p:cond delay="800"/>
                                          </p:stCondLst>
                                        </p:cTn>
                                        <p:tgtEl>
                                          <p:spTgt spid="13"/>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3"/>
                  </p:tgtEl>
                </p:cond>
              </p:nextCondLst>
            </p:seq>
            <p:seq concurrent="1" nextAc="seek">
              <p:cTn id="54" restart="whenNotActive" fill="hold" evtFilter="cancelBubble" nodeType="interactiveSeq">
                <p:stCondLst>
                  <p:cond evt="onClick" delay="0">
                    <p:tgtEl>
                      <p:spTgt spid="10"/>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0"/>
                                        </p:tgtEl>
                                        <p:attrNameLst>
                                          <p:attrName>r</p:attrName>
                                        </p:attrNameLst>
                                      </p:cBhvr>
                                    </p:animRot>
                                    <p:animRot by="-240000">
                                      <p:cBhvr>
                                        <p:cTn id="59" dur="200" fill="hold">
                                          <p:stCondLst>
                                            <p:cond delay="200"/>
                                          </p:stCondLst>
                                        </p:cTn>
                                        <p:tgtEl>
                                          <p:spTgt spid="10"/>
                                        </p:tgtEl>
                                        <p:attrNameLst>
                                          <p:attrName>r</p:attrName>
                                        </p:attrNameLst>
                                      </p:cBhvr>
                                    </p:animRot>
                                    <p:animRot by="240000">
                                      <p:cBhvr>
                                        <p:cTn id="60" dur="200" fill="hold">
                                          <p:stCondLst>
                                            <p:cond delay="400"/>
                                          </p:stCondLst>
                                        </p:cTn>
                                        <p:tgtEl>
                                          <p:spTgt spid="10"/>
                                        </p:tgtEl>
                                        <p:attrNameLst>
                                          <p:attrName>r</p:attrName>
                                        </p:attrNameLst>
                                      </p:cBhvr>
                                    </p:animRot>
                                    <p:animRot by="-240000">
                                      <p:cBhvr>
                                        <p:cTn id="61" dur="200" fill="hold">
                                          <p:stCondLst>
                                            <p:cond delay="600"/>
                                          </p:stCondLst>
                                        </p:cTn>
                                        <p:tgtEl>
                                          <p:spTgt spid="10"/>
                                        </p:tgtEl>
                                        <p:attrNameLst>
                                          <p:attrName>r</p:attrName>
                                        </p:attrNameLst>
                                      </p:cBhvr>
                                    </p:animRot>
                                    <p:animRot by="120000">
                                      <p:cBhvr>
                                        <p:cTn id="62" dur="200" fill="hold">
                                          <p:stCondLst>
                                            <p:cond delay="800"/>
                                          </p:stCondLst>
                                        </p:cTn>
                                        <p:tgtEl>
                                          <p:spTgt spid="10"/>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0"/>
                  </p:tgtEl>
                </p:cond>
              </p:nextCondLst>
            </p:seq>
            <p:seq concurrent="1" nextAc="seek">
              <p:cTn id="63" restart="whenNotActive" fill="hold" evtFilter="cancelBubble" nodeType="interactiveSeq">
                <p:stCondLst>
                  <p:cond evt="onClick" delay="0">
                    <p:tgtEl>
                      <p:spTgt spid="6"/>
                    </p:tgtEl>
                  </p:cond>
                </p:stCondLst>
                <p:endSync evt="end" delay="0">
                  <p:rtn val="all"/>
                </p:endSync>
                <p:childTnLst>
                  <p:par>
                    <p:cTn id="64" fill="hold">
                      <p:stCondLst>
                        <p:cond delay="0"/>
                      </p:stCondLst>
                      <p:childTnLst>
                        <p:par>
                          <p:cTn id="65" fill="hold">
                            <p:stCondLst>
                              <p:cond delay="0"/>
                            </p:stCondLst>
                            <p:childTnLst>
                              <p:par>
                                <p:cTn id="66" presetID="32" presetClass="emph" presetSubtype="0" fill="hold" nodeType="clickEffect">
                                  <p:stCondLst>
                                    <p:cond delay="0"/>
                                  </p:stCondLst>
                                  <p:childTnLst>
                                    <p:animRot by="120000">
                                      <p:cBhvr>
                                        <p:cTn id="67" dur="100" fill="hold">
                                          <p:stCondLst>
                                            <p:cond delay="0"/>
                                          </p:stCondLst>
                                        </p:cTn>
                                        <p:tgtEl>
                                          <p:spTgt spid="6"/>
                                        </p:tgtEl>
                                        <p:attrNameLst>
                                          <p:attrName>r</p:attrName>
                                        </p:attrNameLst>
                                      </p:cBhvr>
                                    </p:animRot>
                                    <p:animRot by="-240000">
                                      <p:cBhvr>
                                        <p:cTn id="68" dur="200" fill="hold">
                                          <p:stCondLst>
                                            <p:cond delay="200"/>
                                          </p:stCondLst>
                                        </p:cTn>
                                        <p:tgtEl>
                                          <p:spTgt spid="6"/>
                                        </p:tgtEl>
                                        <p:attrNameLst>
                                          <p:attrName>r</p:attrName>
                                        </p:attrNameLst>
                                      </p:cBhvr>
                                    </p:animRot>
                                    <p:animRot by="240000">
                                      <p:cBhvr>
                                        <p:cTn id="69" dur="200" fill="hold">
                                          <p:stCondLst>
                                            <p:cond delay="400"/>
                                          </p:stCondLst>
                                        </p:cTn>
                                        <p:tgtEl>
                                          <p:spTgt spid="6"/>
                                        </p:tgtEl>
                                        <p:attrNameLst>
                                          <p:attrName>r</p:attrName>
                                        </p:attrNameLst>
                                      </p:cBhvr>
                                    </p:animRot>
                                    <p:animRot by="-240000">
                                      <p:cBhvr>
                                        <p:cTn id="70" dur="200" fill="hold">
                                          <p:stCondLst>
                                            <p:cond delay="600"/>
                                          </p:stCondLst>
                                        </p:cTn>
                                        <p:tgtEl>
                                          <p:spTgt spid="6"/>
                                        </p:tgtEl>
                                        <p:attrNameLst>
                                          <p:attrName>r</p:attrName>
                                        </p:attrNameLst>
                                      </p:cBhvr>
                                    </p:animRot>
                                    <p:animRot by="120000">
                                      <p:cBhvr>
                                        <p:cTn id="71" dur="200" fill="hold">
                                          <p:stCondLst>
                                            <p:cond delay="800"/>
                                          </p:stCondLst>
                                        </p:cTn>
                                        <p:tgtEl>
                                          <p:spTgt spid="6"/>
                                        </p:tgtEl>
                                        <p:attrNameLst>
                                          <p:attrName>r</p:attrName>
                                        </p:attrNameLst>
                                      </p:cBhvr>
                                    </p:animRot>
                                  </p:childTnLst>
                                  <p:subTnLst>
                                    <p:audio>
                                      <p:cMediaNode>
                                        <p:cTn display="1" masterRel="sameClick">
                                          <p:stCondLst>
                                            <p:cond evt="begin" delay="0">
                                              <p:tn val="66"/>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6"/>
                  </p:tgtEl>
                </p:cond>
              </p:nextCondLst>
            </p:seq>
            <p:seq concurrent="1" nextAc="seek">
              <p:cTn id="72" restart="whenNotActive" fill="hold" evtFilter="cancelBubble" nodeType="interactiveSeq">
                <p:stCondLst>
                  <p:cond evt="onClick" delay="0">
                    <p:tgtEl>
                      <p:spTgt spid="19"/>
                    </p:tgtEl>
                  </p:cond>
                </p:stCondLst>
                <p:endSync evt="end" delay="0">
                  <p:rtn val="all"/>
                </p:endSync>
                <p:childTnLst>
                  <p:par>
                    <p:cTn id="73" fill="hold">
                      <p:stCondLst>
                        <p:cond delay="0"/>
                      </p:stCondLst>
                      <p:childTnLst>
                        <p:par>
                          <p:cTn id="74" fill="hold">
                            <p:stCondLst>
                              <p:cond delay="0"/>
                            </p:stCondLst>
                            <p:childTnLst>
                              <p:par>
                                <p:cTn id="75" presetID="32" presetClass="emph" presetSubtype="0" fill="hold" nodeType="clickEffect">
                                  <p:stCondLst>
                                    <p:cond delay="0"/>
                                  </p:stCondLst>
                                  <p:childTnLst>
                                    <p:animRot by="120000">
                                      <p:cBhvr>
                                        <p:cTn id="76" dur="100" fill="hold">
                                          <p:stCondLst>
                                            <p:cond delay="0"/>
                                          </p:stCondLst>
                                        </p:cTn>
                                        <p:tgtEl>
                                          <p:spTgt spid="19"/>
                                        </p:tgtEl>
                                        <p:attrNameLst>
                                          <p:attrName>r</p:attrName>
                                        </p:attrNameLst>
                                      </p:cBhvr>
                                    </p:animRot>
                                    <p:animRot by="-240000">
                                      <p:cBhvr>
                                        <p:cTn id="77" dur="200" fill="hold">
                                          <p:stCondLst>
                                            <p:cond delay="200"/>
                                          </p:stCondLst>
                                        </p:cTn>
                                        <p:tgtEl>
                                          <p:spTgt spid="19"/>
                                        </p:tgtEl>
                                        <p:attrNameLst>
                                          <p:attrName>r</p:attrName>
                                        </p:attrNameLst>
                                      </p:cBhvr>
                                    </p:animRot>
                                    <p:animRot by="240000">
                                      <p:cBhvr>
                                        <p:cTn id="78" dur="200" fill="hold">
                                          <p:stCondLst>
                                            <p:cond delay="400"/>
                                          </p:stCondLst>
                                        </p:cTn>
                                        <p:tgtEl>
                                          <p:spTgt spid="19"/>
                                        </p:tgtEl>
                                        <p:attrNameLst>
                                          <p:attrName>r</p:attrName>
                                        </p:attrNameLst>
                                      </p:cBhvr>
                                    </p:animRot>
                                    <p:animRot by="-240000">
                                      <p:cBhvr>
                                        <p:cTn id="79" dur="200" fill="hold">
                                          <p:stCondLst>
                                            <p:cond delay="600"/>
                                          </p:stCondLst>
                                        </p:cTn>
                                        <p:tgtEl>
                                          <p:spTgt spid="19"/>
                                        </p:tgtEl>
                                        <p:attrNameLst>
                                          <p:attrName>r</p:attrName>
                                        </p:attrNameLst>
                                      </p:cBhvr>
                                    </p:animRot>
                                    <p:animRot by="120000">
                                      <p:cBhvr>
                                        <p:cTn id="80" dur="200" fill="hold">
                                          <p:stCondLst>
                                            <p:cond delay="800"/>
                                          </p:stCondLst>
                                        </p:cTn>
                                        <p:tgtEl>
                                          <p:spTgt spid="19"/>
                                        </p:tgtEl>
                                        <p:attrNameLst>
                                          <p:attrName>r</p:attrName>
                                        </p:attrNameLst>
                                      </p:cBhvr>
                                    </p:animRot>
                                  </p:childTnLst>
                                  <p:subTnLst>
                                    <p:audio>
                                      <p:cMediaNode>
                                        <p:cTn display="1" masterRel="sameClick">
                                          <p:stCondLst>
                                            <p:cond evt="begin" delay="0">
                                              <p:tn val="75"/>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3" name="国人" descr="C:\Users\Administrator\Desktop\6.png6"/>
          <p:cNvPicPr>
            <a:picLocks noChangeArrowheads="1"/>
          </p:cNvPicPr>
          <p:nvPr/>
        </p:nvPicPr>
        <p:blipFill>
          <a:blip r:embed="rId7"/>
          <a:srcRect/>
          <a:stretch>
            <a:fillRect/>
          </a:stretch>
        </p:blipFill>
        <p:spPr bwMode="auto">
          <a:xfrm>
            <a:off x="2790825" y="5227003"/>
            <a:ext cx="2168525" cy="142557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8"/>
          <a:srcRect/>
          <a:stretch>
            <a:fillRect/>
          </a:stretch>
        </p:blipFill>
        <p:spPr bwMode="auto">
          <a:xfrm>
            <a:off x="2817495" y="3378200"/>
            <a:ext cx="2115185" cy="139573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4.png4"/>
          <p:cNvPicPr>
            <a:picLocks noChangeArrowheads="1"/>
          </p:cNvPicPr>
          <p:nvPr/>
        </p:nvPicPr>
        <p:blipFill>
          <a:blip r:embed="rId9"/>
          <a:srcRect/>
          <a:stretch>
            <a:fillRect/>
          </a:stretch>
        </p:blipFill>
        <p:spPr bwMode="auto">
          <a:xfrm>
            <a:off x="2807018" y="1508443"/>
            <a:ext cx="2099310" cy="138493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68"/>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h</a:t>
              </a:r>
              <a:r>
                <a:rPr lang="en-US" altLang="zh-CN"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à</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n zì</a:t>
              </a:r>
              <a:endPar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汉</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字</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qi</a:t>
              </a: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rPr>
                <a:t>á</a:t>
              </a: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n</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钱</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6049645" y="5255260"/>
            <a:ext cx="2475230" cy="1278255"/>
            <a:chOff x="11894" y="1534"/>
            <a:chExt cx="3898"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921" y="1822"/>
              <a:ext cx="3871" cy="1501"/>
            </a:xfrm>
            <a:prstGeom prst="rect">
              <a:avLst/>
            </a:prstGeom>
            <a:noFill/>
          </p:spPr>
          <p:txBody>
            <a:bodyPr wrap="square">
              <a:spAutoFit/>
            </a:bodyPr>
            <a:lstStyle/>
            <a:p>
              <a:pPr lvl="0" algn="ctr">
                <a:defRPr/>
              </a:pP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zhōn</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g g</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uó c</a:t>
              </a:r>
              <a:r>
                <a:rPr lang="en-US" altLang="zh-CN" sz="24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24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a:t>
              </a:r>
              <a:endParaRPr kumimoji="0" lang="en-US" alt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国</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alt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菜</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cxnSp>
        <p:nvCxnSpPr>
          <p:cNvPr id="40" name="肘形连接符 39"/>
          <p:cNvCxnSpPr>
            <a:stCxn id="9" idx="0"/>
            <a:endCxn id="24" idx="1"/>
          </p:cNvCxnSpPr>
          <p:nvPr/>
        </p:nvCxnSpPr>
        <p:spPr>
          <a:xfrm rot="16200000" flipH="1">
            <a:off x="2758758" y="2606993"/>
            <a:ext cx="4406265" cy="2209800"/>
          </a:xfrm>
          <a:prstGeom prst="bentConnector4">
            <a:avLst>
              <a:gd name="adj1" fmla="val -5411"/>
              <a:gd name="adj2" fmla="val 73750"/>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5"/>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15"/>
                                        </p:tgtEl>
                                        <p:attrNameLst>
                                          <p:attrName>r</p:attrName>
                                        </p:attrNameLst>
                                      </p:cBhvr>
                                    </p:animRot>
                                    <p:animRot by="-240000">
                                      <p:cBhvr>
                                        <p:cTn id="32" dur="200" fill="hold">
                                          <p:stCondLst>
                                            <p:cond delay="200"/>
                                          </p:stCondLst>
                                        </p:cTn>
                                        <p:tgtEl>
                                          <p:spTgt spid="15"/>
                                        </p:tgtEl>
                                        <p:attrNameLst>
                                          <p:attrName>r</p:attrName>
                                        </p:attrNameLst>
                                      </p:cBhvr>
                                    </p:animRot>
                                    <p:animRot by="240000">
                                      <p:cBhvr>
                                        <p:cTn id="33" dur="200" fill="hold">
                                          <p:stCondLst>
                                            <p:cond delay="400"/>
                                          </p:stCondLst>
                                        </p:cTn>
                                        <p:tgtEl>
                                          <p:spTgt spid="15"/>
                                        </p:tgtEl>
                                        <p:attrNameLst>
                                          <p:attrName>r</p:attrName>
                                        </p:attrNameLst>
                                      </p:cBhvr>
                                    </p:animRot>
                                    <p:animRot by="-240000">
                                      <p:cBhvr>
                                        <p:cTn id="34" dur="200" fill="hold">
                                          <p:stCondLst>
                                            <p:cond delay="600"/>
                                          </p:stCondLst>
                                        </p:cTn>
                                        <p:tgtEl>
                                          <p:spTgt spid="15"/>
                                        </p:tgtEl>
                                        <p:attrNameLst>
                                          <p:attrName>r</p:attrName>
                                        </p:attrNameLst>
                                      </p:cBhvr>
                                    </p:animRot>
                                    <p:animRot by="120000">
                                      <p:cBhvr>
                                        <p:cTn id="35" dur="200" fill="hold">
                                          <p:stCondLst>
                                            <p:cond delay="800"/>
                                          </p:stCondLst>
                                        </p:cTn>
                                        <p:tgtEl>
                                          <p:spTgt spid="15"/>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5"/>
                  </p:tgtEl>
                </p:cond>
              </p:nextCondLst>
            </p:seq>
            <p:seq concurrent="1" nextAc="seek">
              <p:cTn id="36" restart="whenNotActive" fill="hold" evtFilter="cancelBubble" nodeType="interactiveSeq">
                <p:stCondLst>
                  <p:cond evt="onClick" delay="0">
                    <p:tgtEl>
                      <p:spTgt spid="13"/>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3"/>
                                        </p:tgtEl>
                                        <p:attrNameLst>
                                          <p:attrName>r</p:attrName>
                                        </p:attrNameLst>
                                      </p:cBhvr>
                                    </p:animRot>
                                    <p:animRot by="-240000">
                                      <p:cBhvr>
                                        <p:cTn id="41" dur="200" fill="hold">
                                          <p:stCondLst>
                                            <p:cond delay="200"/>
                                          </p:stCondLst>
                                        </p:cTn>
                                        <p:tgtEl>
                                          <p:spTgt spid="13"/>
                                        </p:tgtEl>
                                        <p:attrNameLst>
                                          <p:attrName>r</p:attrName>
                                        </p:attrNameLst>
                                      </p:cBhvr>
                                    </p:animRot>
                                    <p:animRot by="240000">
                                      <p:cBhvr>
                                        <p:cTn id="42" dur="200" fill="hold">
                                          <p:stCondLst>
                                            <p:cond delay="400"/>
                                          </p:stCondLst>
                                        </p:cTn>
                                        <p:tgtEl>
                                          <p:spTgt spid="13"/>
                                        </p:tgtEl>
                                        <p:attrNameLst>
                                          <p:attrName>r</p:attrName>
                                        </p:attrNameLst>
                                      </p:cBhvr>
                                    </p:animRot>
                                    <p:animRot by="-240000">
                                      <p:cBhvr>
                                        <p:cTn id="43" dur="200" fill="hold">
                                          <p:stCondLst>
                                            <p:cond delay="600"/>
                                          </p:stCondLst>
                                        </p:cTn>
                                        <p:tgtEl>
                                          <p:spTgt spid="13"/>
                                        </p:tgtEl>
                                        <p:attrNameLst>
                                          <p:attrName>r</p:attrName>
                                        </p:attrNameLst>
                                      </p:cBhvr>
                                    </p:animRot>
                                    <p:animRot by="120000">
                                      <p:cBhvr>
                                        <p:cTn id="44" dur="200" fill="hold">
                                          <p:stCondLst>
                                            <p:cond delay="800"/>
                                          </p:stCondLst>
                                        </p:cTn>
                                        <p:tgtEl>
                                          <p:spTgt spid="13"/>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3"/>
                  </p:tgtEl>
                </p:cond>
              </p:nextCondLst>
            </p:seq>
            <p:seq concurrent="1" nextAc="seek">
              <p:cTn id="45" restart="whenNotActive" fill="hold" evtFilter="cancelBubble" nodeType="interactiveSeq">
                <p:stCondLst>
                  <p:cond evt="onClick" delay="0">
                    <p:tgtEl>
                      <p:spTgt spid="10"/>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0"/>
                                        </p:tgtEl>
                                        <p:attrNameLst>
                                          <p:attrName>r</p:attrName>
                                        </p:attrNameLst>
                                      </p:cBhvr>
                                    </p:animRot>
                                    <p:animRot by="-240000">
                                      <p:cBhvr>
                                        <p:cTn id="50" dur="200" fill="hold">
                                          <p:stCondLst>
                                            <p:cond delay="200"/>
                                          </p:stCondLst>
                                        </p:cTn>
                                        <p:tgtEl>
                                          <p:spTgt spid="10"/>
                                        </p:tgtEl>
                                        <p:attrNameLst>
                                          <p:attrName>r</p:attrName>
                                        </p:attrNameLst>
                                      </p:cBhvr>
                                    </p:animRot>
                                    <p:animRot by="240000">
                                      <p:cBhvr>
                                        <p:cTn id="51" dur="200" fill="hold">
                                          <p:stCondLst>
                                            <p:cond delay="400"/>
                                          </p:stCondLst>
                                        </p:cTn>
                                        <p:tgtEl>
                                          <p:spTgt spid="10"/>
                                        </p:tgtEl>
                                        <p:attrNameLst>
                                          <p:attrName>r</p:attrName>
                                        </p:attrNameLst>
                                      </p:cBhvr>
                                    </p:animRot>
                                    <p:animRot by="-240000">
                                      <p:cBhvr>
                                        <p:cTn id="52" dur="200" fill="hold">
                                          <p:stCondLst>
                                            <p:cond delay="600"/>
                                          </p:stCondLst>
                                        </p:cTn>
                                        <p:tgtEl>
                                          <p:spTgt spid="10"/>
                                        </p:tgtEl>
                                        <p:attrNameLst>
                                          <p:attrName>r</p:attrName>
                                        </p:attrNameLst>
                                      </p:cBhvr>
                                    </p:animRot>
                                    <p:animRot by="120000">
                                      <p:cBhvr>
                                        <p:cTn id="53" dur="200" fill="hold">
                                          <p:stCondLst>
                                            <p:cond delay="800"/>
                                          </p:stCondLst>
                                        </p:cTn>
                                        <p:tgtEl>
                                          <p:spTgt spid="10"/>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0"/>
                  </p:tgtEl>
                </p:cond>
              </p:nextCondLst>
            </p:seq>
            <p:seq concurrent="1" nextAc="seek">
              <p:cTn id="54" restart="whenNotActive" fill="hold" evtFilter="cancelBubble" nodeType="interactiveSeq">
                <p:stCondLst>
                  <p:cond evt="onClick" delay="0">
                    <p:tgtEl>
                      <p:spTgt spid="19"/>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9"/>
                                        </p:tgtEl>
                                        <p:attrNameLst>
                                          <p:attrName>r</p:attrName>
                                        </p:attrNameLst>
                                      </p:cBhvr>
                                    </p:animRot>
                                    <p:animRot by="-240000">
                                      <p:cBhvr>
                                        <p:cTn id="59" dur="200" fill="hold">
                                          <p:stCondLst>
                                            <p:cond delay="200"/>
                                          </p:stCondLst>
                                        </p:cTn>
                                        <p:tgtEl>
                                          <p:spTgt spid="19"/>
                                        </p:tgtEl>
                                        <p:attrNameLst>
                                          <p:attrName>r</p:attrName>
                                        </p:attrNameLst>
                                      </p:cBhvr>
                                    </p:animRot>
                                    <p:animRot by="240000">
                                      <p:cBhvr>
                                        <p:cTn id="60" dur="200" fill="hold">
                                          <p:stCondLst>
                                            <p:cond delay="400"/>
                                          </p:stCondLst>
                                        </p:cTn>
                                        <p:tgtEl>
                                          <p:spTgt spid="19"/>
                                        </p:tgtEl>
                                        <p:attrNameLst>
                                          <p:attrName>r</p:attrName>
                                        </p:attrNameLst>
                                      </p:cBhvr>
                                    </p:animRot>
                                    <p:animRot by="-240000">
                                      <p:cBhvr>
                                        <p:cTn id="61" dur="200" fill="hold">
                                          <p:stCondLst>
                                            <p:cond delay="600"/>
                                          </p:stCondLst>
                                        </p:cTn>
                                        <p:tgtEl>
                                          <p:spTgt spid="19"/>
                                        </p:tgtEl>
                                        <p:attrNameLst>
                                          <p:attrName>r</p:attrName>
                                        </p:attrNameLst>
                                      </p:cBhvr>
                                    </p:animRot>
                                    <p:animRot by="120000">
                                      <p:cBhvr>
                                        <p:cTn id="62" dur="200" fill="hold">
                                          <p:stCondLst>
                                            <p:cond delay="800"/>
                                          </p:stCondLst>
                                        </p:cTn>
                                        <p:tgtEl>
                                          <p:spTgt spid="19"/>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9"/>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E3ZWVmMjk0MjI3YjgyZDdjM2E3MjA1ZGRlYjY5Zj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155,&quot;width&quot;:3112}"/>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UNIT_TABLE_BEAUTIFY" val="smartTable{87614cb0-3adb-4a92-b5f7-4cdfa53a4c9e}"/>
  <p:tag name="TABLE_ENDDRAG_ORIGIN_RECT" val="662*215"/>
  <p:tag name="TABLE_ENDDRAG_RECT" val="199*260*662*215"/>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UNIT_TABLE_BEAUTIFY" val="smartTable{87614cb0-3adb-4a92-b5f7-4cdfa53a4c9e}"/>
  <p:tag name="TABLE_ENDDRAG_ORIGIN_RECT" val="662*215"/>
  <p:tag name="TABLE_ENDDRAG_RECT" val="199*260*662*215"/>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UNIT_TABLE_BEAUTIFY" val="smartTable{87614cb0-3adb-4a92-b5f7-4cdfa53a4c9e}"/>
  <p:tag name="TABLE_ENDDRAG_ORIGIN_RECT" val="662*215"/>
  <p:tag name="TABLE_ENDDRAG_RECT" val="199*260*662*215"/>
</p:tagLst>
</file>

<file path=ppt/tags/tag84.xml><?xml version="1.0" encoding="utf-8"?>
<p:tagLst xmlns:a="http://schemas.openxmlformats.org/drawingml/2006/main" xmlns:r="http://schemas.openxmlformats.org/officeDocument/2006/relationships" xmlns:p="http://schemas.openxmlformats.org/presentationml/2006/main">
  <p:tag name="KSO_WM_UNIT_TABLE_BEAUTIFY" val="smartTable{87614cb0-3adb-4a92-b5f7-4cdfa53a4c9e}"/>
  <p:tag name="TABLE_ENDDRAG_ORIGIN_RECT" val="662*215"/>
  <p:tag name="TABLE_ENDDRAG_RECT" val="199*260*662*215"/>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PECIAL_SOURCE" val="bdnull"/>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PECIAL_SOURCE" val="bdnul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UNIT_TABLE_BEAUTIFY" val="smartTable{4cbefa4d-2da8-45af-8d8d-3a860d58e945}"/>
  <p:tag name="TABLE_ENDDRAG_ORIGIN_RECT" val="839*297"/>
  <p:tag name="TABLE_ENDDRAG_RECT" val="40*141*839*297"/>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UNIT_TABLE_BEAUTIFY" val="smartTable{83bf81a0-e9fe-473b-b54e-06f30ac75b50}"/>
  <p:tag name="TABLE_ENDDRAG_ORIGIN_RECT" val="898*268"/>
  <p:tag name="TABLE_ENDDRAG_RECT" val="18*165*898*268"/>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spDef>
      <a:spPr>
        <a:blipFill dpi="0" rotWithShape="1">
          <a:blip xmlns:r="http://schemas.openxmlformats.org/officeDocument/2006/relationships" r:embed="rId1"/>
          <a:srcRect/>
          <a:stretch>
            <a:fillRect b="-11000"/>
          </a:stretch>
        </a:blipFill>
        <a:ln w="38100">
          <a:solidFill>
            <a:srgbClr val="F2C366"/>
          </a:solidFill>
        </a:ln>
        <a:effectLst>
          <a:glow rad="139700">
            <a:schemeClr val="accent4">
              <a:satMod val="175000"/>
              <a:alpha val="40000"/>
            </a:schemeClr>
          </a:glow>
        </a:effectLst>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2065</Words>
  <Application>Microsoft Office PowerPoint</Application>
  <PresentationFormat>Widescreen</PresentationFormat>
  <Paragraphs>442</Paragraphs>
  <Slides>40</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HelveticaExt-Normal</vt:lpstr>
      <vt:lpstr>华文楷体</vt:lpstr>
      <vt:lpstr>华文细黑</vt:lpstr>
      <vt:lpstr>微软雅黑</vt:lpstr>
      <vt:lpstr>思源黑体 CN Bold</vt:lpstr>
      <vt:lpstr>思源黑体 CN Heavy</vt:lpstr>
      <vt:lpstr>思源黑体 CN Regular</vt:lpstr>
      <vt:lpstr>方正兰亭黑简体</vt:lpstr>
      <vt:lpstr>方正舒体</vt:lpstr>
      <vt:lpstr>Arial</vt:lpstr>
      <vt:lpstr>Calibri</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Lani.Pham</cp:lastModifiedBy>
  <cp:revision>286</cp:revision>
  <dcterms:created xsi:type="dcterms:W3CDTF">2019-06-19T02:08:00Z</dcterms:created>
  <dcterms:modified xsi:type="dcterms:W3CDTF">2022-10-31T14:22:16Z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2052-11.1.0.11830</vt:lpwstr>
  </property>
  <property fmtid="{D5CDD505-2E9C-101B-9397-08002B2CF9AE}" pid="3" name="ICV">
    <vt:lpwstr>837AA8B2C6324F1F9570EC9798F8B816</vt:lpwstr>
  </property>
</Properties>
</file>